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60" r:id="rId1"/>
  </p:sldMasterIdLst>
  <p:notesMasterIdLst>
    <p:notesMasterId r:id="rId108"/>
  </p:notesMasterIdLst>
  <p:sldIdLst>
    <p:sldId id="256" r:id="rId2"/>
    <p:sldId id="675" r:id="rId3"/>
    <p:sldId id="257" r:id="rId4"/>
    <p:sldId id="617" r:id="rId5"/>
    <p:sldId id="258" r:id="rId6"/>
    <p:sldId id="575" r:id="rId7"/>
    <p:sldId id="535" r:id="rId8"/>
    <p:sldId id="674" r:id="rId9"/>
    <p:sldId id="610" r:id="rId10"/>
    <p:sldId id="609" r:id="rId11"/>
    <p:sldId id="611" r:id="rId12"/>
    <p:sldId id="615" r:id="rId13"/>
    <p:sldId id="612" r:id="rId14"/>
    <p:sldId id="614" r:id="rId15"/>
    <p:sldId id="613" r:id="rId16"/>
    <p:sldId id="259" r:id="rId17"/>
    <p:sldId id="676" r:id="rId18"/>
    <p:sldId id="260" r:id="rId19"/>
    <p:sldId id="574" r:id="rId20"/>
    <p:sldId id="576" r:id="rId21"/>
    <p:sldId id="577" r:id="rId22"/>
    <p:sldId id="584" r:id="rId23"/>
    <p:sldId id="578" r:id="rId24"/>
    <p:sldId id="579" r:id="rId25"/>
    <p:sldId id="580" r:id="rId26"/>
    <p:sldId id="581" r:id="rId27"/>
    <p:sldId id="583" r:id="rId28"/>
    <p:sldId id="582" r:id="rId29"/>
    <p:sldId id="585" r:id="rId30"/>
    <p:sldId id="586" r:id="rId31"/>
    <p:sldId id="587" r:id="rId32"/>
    <p:sldId id="588" r:id="rId33"/>
    <p:sldId id="590" r:id="rId34"/>
    <p:sldId id="591" r:id="rId35"/>
    <p:sldId id="592" r:id="rId36"/>
    <p:sldId id="595" r:id="rId37"/>
    <p:sldId id="593" r:id="rId38"/>
    <p:sldId id="594" r:id="rId39"/>
    <p:sldId id="606" r:id="rId40"/>
    <p:sldId id="607" r:id="rId41"/>
    <p:sldId id="597" r:id="rId42"/>
    <p:sldId id="598" r:id="rId43"/>
    <p:sldId id="599" r:id="rId44"/>
    <p:sldId id="603" r:id="rId45"/>
    <p:sldId id="601" r:id="rId46"/>
    <p:sldId id="604" r:id="rId47"/>
    <p:sldId id="605" r:id="rId48"/>
    <p:sldId id="602" r:id="rId49"/>
    <p:sldId id="616" r:id="rId50"/>
    <p:sldId id="596" r:id="rId51"/>
    <p:sldId id="621" r:id="rId52"/>
    <p:sldId id="625" r:id="rId53"/>
    <p:sldId id="626" r:id="rId54"/>
    <p:sldId id="627" r:id="rId55"/>
    <p:sldId id="628" r:id="rId56"/>
    <p:sldId id="629" r:id="rId57"/>
    <p:sldId id="630" r:id="rId58"/>
    <p:sldId id="631" r:id="rId59"/>
    <p:sldId id="632" r:id="rId60"/>
    <p:sldId id="633" r:id="rId61"/>
    <p:sldId id="634" r:id="rId62"/>
    <p:sldId id="635" r:id="rId63"/>
    <p:sldId id="636" r:id="rId64"/>
    <p:sldId id="618" r:id="rId65"/>
    <p:sldId id="622" r:id="rId66"/>
    <p:sldId id="637" r:id="rId67"/>
    <p:sldId id="638" r:id="rId68"/>
    <p:sldId id="639" r:id="rId69"/>
    <p:sldId id="640" r:id="rId70"/>
    <p:sldId id="642" r:id="rId71"/>
    <p:sldId id="643" r:id="rId72"/>
    <p:sldId id="650" r:id="rId73"/>
    <p:sldId id="641" r:id="rId74"/>
    <p:sldId id="619" r:id="rId75"/>
    <p:sldId id="623" r:id="rId76"/>
    <p:sldId id="644" r:id="rId77"/>
    <p:sldId id="645" r:id="rId78"/>
    <p:sldId id="646" r:id="rId79"/>
    <p:sldId id="647" r:id="rId80"/>
    <p:sldId id="648" r:id="rId81"/>
    <p:sldId id="653" r:id="rId82"/>
    <p:sldId id="649" r:id="rId83"/>
    <p:sldId id="651" r:id="rId84"/>
    <p:sldId id="655" r:id="rId85"/>
    <p:sldId id="652" r:id="rId86"/>
    <p:sldId id="654" r:id="rId87"/>
    <p:sldId id="657" r:id="rId88"/>
    <p:sldId id="656" r:id="rId89"/>
    <p:sldId id="670" r:id="rId90"/>
    <p:sldId id="671" r:id="rId91"/>
    <p:sldId id="673" r:id="rId92"/>
    <p:sldId id="658" r:id="rId93"/>
    <p:sldId id="659" r:id="rId94"/>
    <p:sldId id="660" r:id="rId95"/>
    <p:sldId id="661" r:id="rId96"/>
    <p:sldId id="662" r:id="rId97"/>
    <p:sldId id="663" r:id="rId98"/>
    <p:sldId id="664" r:id="rId99"/>
    <p:sldId id="620" r:id="rId100"/>
    <p:sldId id="677" r:id="rId101"/>
    <p:sldId id="665" r:id="rId102"/>
    <p:sldId id="666" r:id="rId103"/>
    <p:sldId id="667" r:id="rId104"/>
    <p:sldId id="668" r:id="rId105"/>
    <p:sldId id="669" r:id="rId106"/>
    <p:sldId id="573" r:id="rId107"/>
  </p:sldIdLst>
  <p:sldSz cx="12192000" cy="6858000"/>
  <p:notesSz cx="6858000" cy="9144000"/>
  <p:embeddedFontLst>
    <p:embeddedFont>
      <p:font typeface="Arial Black" panose="020B0A04020102020204" pitchFamily="34" charset="0"/>
      <p:bold r:id="rId109"/>
    </p:embeddedFont>
    <p:embeddedFont>
      <p:font typeface="Bahnschrift Light" panose="020B0502040204020203" pitchFamily="34" charset="0"/>
      <p:regular r:id="rId110"/>
    </p:embeddedFont>
    <p:embeddedFont>
      <p:font typeface="Chalkduster" panose="03050602040202020205" pitchFamily="66" charset="0"/>
      <p:regular r:id="rId111"/>
    </p:embeddedFont>
    <p:embeddedFont>
      <p:font typeface="Neue Haas Grotesk Text Pro" panose="020B0504020202020204" pitchFamily="34" charset="0"/>
      <p:regular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AED214-E227-49C1-97BF-706F1C95A242}" v="764" dt="2025-10-19T07:25:12.0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94660"/>
  </p:normalViewPr>
  <p:slideViewPr>
    <p:cSldViewPr snapToGrid="0">
      <p:cViewPr varScale="1">
        <p:scale>
          <a:sx n="48" d="100"/>
          <a:sy n="48" d="100"/>
        </p:scale>
        <p:origin x="1104"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6/11/relationships/changesInfo" Target="changesInfos/changesInfo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2.fntdata"/><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ald Hesse" userId="e9eff79f295c2d4a" providerId="LiveId" clId="{0F690292-231C-4525-BC7E-365FB8C0C517}"/>
    <pc:docChg chg="undo redo custSel addSld delSld modSld sldOrd modMainMaster">
      <pc:chgData name="Harald Hesse" userId="e9eff79f295c2d4a" providerId="LiveId" clId="{0F690292-231C-4525-BC7E-365FB8C0C517}" dt="2025-10-19T07:30:30.019" v="6674"/>
      <pc:docMkLst>
        <pc:docMk/>
      </pc:docMkLst>
      <pc:sldChg chg="addSp delSp modSp mod modTransition setBg">
        <pc:chgData name="Harald Hesse" userId="e9eff79f295c2d4a" providerId="LiveId" clId="{0F690292-231C-4525-BC7E-365FB8C0C517}" dt="2025-10-17T14:54:20.999" v="6449" actId="478"/>
        <pc:sldMkLst>
          <pc:docMk/>
          <pc:sldMk cId="109857222" sldId="256"/>
        </pc:sldMkLst>
        <pc:spChg chg="mod ord">
          <ac:chgData name="Harald Hesse" userId="e9eff79f295c2d4a" providerId="LiveId" clId="{0F690292-231C-4525-BC7E-365FB8C0C517}" dt="2025-10-17T08:29:17.307" v="2826" actId="166"/>
          <ac:spMkLst>
            <pc:docMk/>
            <pc:sldMk cId="109857222" sldId="256"/>
            <ac:spMk id="2" creationId="{00000000-0000-0000-0000-000000000000}"/>
          </ac:spMkLst>
        </pc:spChg>
        <pc:spChg chg="mod ord">
          <ac:chgData name="Harald Hesse" userId="e9eff79f295c2d4a" providerId="LiveId" clId="{0F690292-231C-4525-BC7E-365FB8C0C517}" dt="2025-10-17T08:29:51.751" v="2833" actId="14100"/>
          <ac:spMkLst>
            <pc:docMk/>
            <pc:sldMk cId="109857222" sldId="256"/>
            <ac:spMk id="3" creationId="{00000000-0000-0000-0000-000000000000}"/>
          </ac:spMkLst>
        </pc:spChg>
        <pc:spChg chg="add">
          <ac:chgData name="Harald Hesse" userId="e9eff79f295c2d4a" providerId="LiveId" clId="{0F690292-231C-4525-BC7E-365FB8C0C517}" dt="2025-10-16T08:58:25.789" v="382" actId="26606"/>
          <ac:spMkLst>
            <pc:docMk/>
            <pc:sldMk cId="109857222" sldId="256"/>
            <ac:spMk id="8" creationId="{1A3C89F8-0D2F-47FF-B903-151248265F47}"/>
          </ac:spMkLst>
        </pc:spChg>
        <pc:spChg chg="add">
          <ac:chgData name="Harald Hesse" userId="e9eff79f295c2d4a" providerId="LiveId" clId="{0F690292-231C-4525-BC7E-365FB8C0C517}" dt="2025-10-16T08:58:25.789" v="382" actId="26606"/>
          <ac:spMkLst>
            <pc:docMk/>
            <pc:sldMk cId="109857222" sldId="256"/>
            <ac:spMk id="10" creationId="{C5CB530E-515E-412C-9DF1-5F8FFBD6F383}"/>
          </ac:spMkLst>
        </pc:spChg>
        <pc:spChg chg="add">
          <ac:chgData name="Harald Hesse" userId="e9eff79f295c2d4a" providerId="LiveId" clId="{0F690292-231C-4525-BC7E-365FB8C0C517}" dt="2025-10-16T08:58:25.789" v="382" actId="26606"/>
          <ac:spMkLst>
            <pc:docMk/>
            <pc:sldMk cId="109857222" sldId="256"/>
            <ac:spMk id="12" creationId="{712D4376-A578-4FF1-94FC-245E7A6A489F}"/>
          </ac:spMkLst>
        </pc:spChg>
        <pc:spChg chg="add">
          <ac:chgData name="Harald Hesse" userId="e9eff79f295c2d4a" providerId="LiveId" clId="{0F690292-231C-4525-BC7E-365FB8C0C517}" dt="2025-10-16T08:58:25.789" v="382" actId="26606"/>
          <ac:spMkLst>
            <pc:docMk/>
            <pc:sldMk cId="109857222" sldId="256"/>
            <ac:spMk id="14" creationId="{AEA7509D-F04F-40CB-A0B3-EEF16499CC9F}"/>
          </ac:spMkLst>
        </pc:spChg>
        <pc:spChg chg="add">
          <ac:chgData name="Harald Hesse" userId="e9eff79f295c2d4a" providerId="LiveId" clId="{0F690292-231C-4525-BC7E-365FB8C0C517}" dt="2025-10-16T08:58:25.789" v="382" actId="26606"/>
          <ac:spMkLst>
            <pc:docMk/>
            <pc:sldMk cId="109857222" sldId="256"/>
            <ac:spMk id="18" creationId="{508BEF50-7B1E-49A4-BC19-5F4F1D755E64}"/>
          </ac:spMkLst>
        </pc:spChg>
        <pc:spChg chg="add">
          <ac:chgData name="Harald Hesse" userId="e9eff79f295c2d4a" providerId="LiveId" clId="{0F690292-231C-4525-BC7E-365FB8C0C517}" dt="2025-10-16T08:58:25.789" v="382" actId="26606"/>
          <ac:spMkLst>
            <pc:docMk/>
            <pc:sldMk cId="109857222" sldId="256"/>
            <ac:spMk id="20" creationId="{3FBAD350-5664-4811-A208-657FB882D350}"/>
          </ac:spMkLst>
        </pc:spChg>
        <pc:spChg chg="add">
          <ac:chgData name="Harald Hesse" userId="e9eff79f295c2d4a" providerId="LiveId" clId="{0F690292-231C-4525-BC7E-365FB8C0C517}" dt="2025-10-16T08:58:25.789" v="382" actId="26606"/>
          <ac:spMkLst>
            <pc:docMk/>
            <pc:sldMk cId="109857222" sldId="256"/>
            <ac:spMk id="22" creationId="{C39ADB8F-D187-49D7-BDCF-C1B6DC727068}"/>
          </ac:spMkLst>
        </pc:spChg>
        <pc:picChg chg="add mod ord modCrop">
          <ac:chgData name="Harald Hesse" userId="e9eff79f295c2d4a" providerId="LiveId" clId="{0F690292-231C-4525-BC7E-365FB8C0C517}" dt="2025-10-16T09:18:08.959" v="515" actId="1038"/>
          <ac:picMkLst>
            <pc:docMk/>
            <pc:sldMk cId="109857222" sldId="256"/>
            <ac:picMk id="11" creationId="{E8C8C92C-B1B8-9F01-3BA9-50B920E2513D}"/>
          </ac:picMkLst>
        </pc:picChg>
        <pc:picChg chg="add mod ord">
          <ac:chgData name="Harald Hesse" userId="e9eff79f295c2d4a" providerId="LiveId" clId="{0F690292-231C-4525-BC7E-365FB8C0C517}" dt="2025-10-17T08:29:42.788" v="2832" actId="14100"/>
          <ac:picMkLst>
            <pc:docMk/>
            <pc:sldMk cId="109857222" sldId="256"/>
            <ac:picMk id="15" creationId="{2F628C09-A04B-8BB2-563C-DA574F5626ED}"/>
          </ac:picMkLst>
        </pc:picChg>
        <pc:cxnChg chg="add">
          <ac:chgData name="Harald Hesse" userId="e9eff79f295c2d4a" providerId="LiveId" clId="{0F690292-231C-4525-BC7E-365FB8C0C517}" dt="2025-10-16T08:58:25.789" v="382" actId="26606"/>
          <ac:cxnSpMkLst>
            <pc:docMk/>
            <pc:sldMk cId="109857222" sldId="256"/>
            <ac:cxnSpMk id="16" creationId="{56020367-4FD5-4596-8E10-C5F095CD8DBF}"/>
          </ac:cxnSpMkLst>
        </pc:cxnChg>
      </pc:sldChg>
      <pc:sldChg chg="modSp mod modTransition modAnim">
        <pc:chgData name="Harald Hesse" userId="e9eff79f295c2d4a" providerId="LiveId" clId="{0F690292-231C-4525-BC7E-365FB8C0C517}" dt="2025-10-17T14:34:02.388" v="6278"/>
        <pc:sldMkLst>
          <pc:docMk/>
          <pc:sldMk cId="187724974" sldId="257"/>
        </pc:sldMkLst>
        <pc:spChg chg="mod">
          <ac:chgData name="Harald Hesse" userId="e9eff79f295c2d4a" providerId="LiveId" clId="{0F690292-231C-4525-BC7E-365FB8C0C517}" dt="2025-10-17T06:01:27.015" v="2283" actId="14100"/>
          <ac:spMkLst>
            <pc:docMk/>
            <pc:sldMk cId="187724974" sldId="257"/>
            <ac:spMk id="2" creationId="{4322564E-526A-388B-777D-3772B4F6DC5B}"/>
          </ac:spMkLst>
        </pc:spChg>
        <pc:spChg chg="mod">
          <ac:chgData name="Harald Hesse" userId="e9eff79f295c2d4a" providerId="LiveId" clId="{0F690292-231C-4525-BC7E-365FB8C0C517}" dt="2025-10-17T06:01:37.634" v="2284" actId="1076"/>
          <ac:spMkLst>
            <pc:docMk/>
            <pc:sldMk cId="187724974" sldId="257"/>
            <ac:spMk id="3" creationId="{54E9D6E8-A6E9-D060-1F53-2A32BE9ABD5B}"/>
          </ac:spMkLst>
        </pc:spChg>
      </pc:sldChg>
      <pc:sldChg chg="delSp modSp mod modTransition">
        <pc:chgData name="Harald Hesse" userId="e9eff79f295c2d4a" providerId="LiveId" clId="{0F690292-231C-4525-BC7E-365FB8C0C517}" dt="2025-10-17T14:34:02.388" v="6278"/>
        <pc:sldMkLst>
          <pc:docMk/>
          <pc:sldMk cId="3719896968" sldId="258"/>
        </pc:sldMkLst>
        <pc:spChg chg="mod">
          <ac:chgData name="Harald Hesse" userId="e9eff79f295c2d4a" providerId="LiveId" clId="{0F690292-231C-4525-BC7E-365FB8C0C517}" dt="2025-10-16T09:00:37.788" v="408" actId="13926"/>
          <ac:spMkLst>
            <pc:docMk/>
            <pc:sldMk cId="3719896968" sldId="258"/>
            <ac:spMk id="3" creationId="{A1662CAE-4483-8B8C-72C5-C17556B91075}"/>
          </ac:spMkLst>
        </pc:spChg>
      </pc:sldChg>
      <pc:sldChg chg="addSp delSp modSp mod modTransition delAnim modAnim">
        <pc:chgData name="Harald Hesse" userId="e9eff79f295c2d4a" providerId="LiveId" clId="{0F690292-231C-4525-BC7E-365FB8C0C517}" dt="2025-10-17T14:34:02.388" v="6278"/>
        <pc:sldMkLst>
          <pc:docMk/>
          <pc:sldMk cId="4037799586" sldId="259"/>
        </pc:sldMkLst>
        <pc:spChg chg="mod">
          <ac:chgData name="Harald Hesse" userId="e9eff79f295c2d4a" providerId="LiveId" clId="{0F690292-231C-4525-BC7E-365FB8C0C517}" dt="2025-10-16T09:09:28.981" v="459" actId="403"/>
          <ac:spMkLst>
            <pc:docMk/>
            <pc:sldMk cId="4037799586" sldId="259"/>
            <ac:spMk id="2" creationId="{5C7EEAD6-DD93-82F3-B2A1-8828115E3EC1}"/>
          </ac:spMkLst>
        </pc:spChg>
        <pc:spChg chg="add mod ord">
          <ac:chgData name="Harald Hesse" userId="e9eff79f295c2d4a" providerId="LiveId" clId="{0F690292-231C-4525-BC7E-365FB8C0C517}" dt="2025-10-16T09:10:37.418" v="464" actId="167"/>
          <ac:spMkLst>
            <pc:docMk/>
            <pc:sldMk cId="4037799586" sldId="259"/>
            <ac:spMk id="7" creationId="{0AA6BF17-8153-68D7-F66D-2D9334864735}"/>
          </ac:spMkLst>
        </pc:spChg>
        <pc:picChg chg="add mod ord modCrop">
          <ac:chgData name="Harald Hesse" userId="e9eff79f295c2d4a" providerId="LiveId" clId="{0F690292-231C-4525-BC7E-365FB8C0C517}" dt="2025-10-16T09:10:41.339" v="465" actId="167"/>
          <ac:picMkLst>
            <pc:docMk/>
            <pc:sldMk cId="4037799586" sldId="259"/>
            <ac:picMk id="5" creationId="{569F1579-3FA8-4BDD-F37F-ADF9B4ED5AEA}"/>
          </ac:picMkLst>
        </pc:picChg>
      </pc:sldChg>
      <pc:sldChg chg="addSp delSp modSp new mod modTransition setBg modAnim">
        <pc:chgData name="Harald Hesse" userId="e9eff79f295c2d4a" providerId="LiveId" clId="{0F690292-231C-4525-BC7E-365FB8C0C517}" dt="2025-10-17T14:34:02.388" v="6278"/>
        <pc:sldMkLst>
          <pc:docMk/>
          <pc:sldMk cId="3264568450" sldId="260"/>
        </pc:sldMkLst>
        <pc:spChg chg="add mod">
          <ac:chgData name="Harald Hesse" userId="e9eff79f295c2d4a" providerId="LiveId" clId="{0F690292-231C-4525-BC7E-365FB8C0C517}" dt="2025-10-16T09:41:52.253" v="666" actId="1076"/>
          <ac:spMkLst>
            <pc:docMk/>
            <pc:sldMk cId="3264568450" sldId="260"/>
            <ac:spMk id="2" creationId="{A1BA89DD-5898-FA60-C799-891AF2618E68}"/>
          </ac:spMkLst>
        </pc:spChg>
        <pc:spChg chg="add mod ord">
          <ac:chgData name="Harald Hesse" userId="e9eff79f295c2d4a" providerId="LiveId" clId="{0F690292-231C-4525-BC7E-365FB8C0C517}" dt="2025-10-16T08:34:34.945" v="345" actId="20577"/>
          <ac:spMkLst>
            <pc:docMk/>
            <pc:sldMk cId="3264568450" sldId="260"/>
            <ac:spMk id="11" creationId="{0EE4021C-81A1-D490-1C1C-E2BE91D4E95C}"/>
          </ac:spMkLst>
        </pc:spChg>
        <pc:spChg chg="add mod">
          <ac:chgData name="Harald Hesse" userId="e9eff79f295c2d4a" providerId="LiveId" clId="{0F690292-231C-4525-BC7E-365FB8C0C517}" dt="2025-10-16T08:33:24.259" v="337" actId="14100"/>
          <ac:spMkLst>
            <pc:docMk/>
            <pc:sldMk cId="3264568450" sldId="260"/>
            <ac:spMk id="13" creationId="{A9CAFD19-E862-D715-1B07-A2554BDF7D4C}"/>
          </ac:spMkLst>
        </pc:spChg>
        <pc:spChg chg="add mod">
          <ac:chgData name="Harald Hesse" userId="e9eff79f295c2d4a" providerId="LiveId" clId="{0F690292-231C-4525-BC7E-365FB8C0C517}" dt="2025-10-16T08:32:51.609" v="325" actId="26606"/>
          <ac:spMkLst>
            <pc:docMk/>
            <pc:sldMk cId="3264568450" sldId="260"/>
            <ac:spMk id="16" creationId="{C442AA8E-2F95-13F8-33F1-2BA14CFFC9E8}"/>
          </ac:spMkLst>
        </pc:spChg>
        <pc:spChg chg="add">
          <ac:chgData name="Harald Hesse" userId="e9eff79f295c2d4a" providerId="LiveId" clId="{0F690292-231C-4525-BC7E-365FB8C0C517}" dt="2025-10-16T08:32:51.609" v="325" actId="26606"/>
          <ac:spMkLst>
            <pc:docMk/>
            <pc:sldMk cId="3264568450" sldId="260"/>
            <ac:spMk id="21" creationId="{E8A8EAB8-D2FF-444D-B34B-7D32F106AD0E}"/>
          </ac:spMkLst>
        </pc:spChg>
        <pc:picChg chg="add mod">
          <ac:chgData name="Harald Hesse" userId="e9eff79f295c2d4a" providerId="LiveId" clId="{0F690292-231C-4525-BC7E-365FB8C0C517}" dt="2025-10-16T08:32:51.609" v="325" actId="26606"/>
          <ac:picMkLst>
            <pc:docMk/>
            <pc:sldMk cId="3264568450" sldId="260"/>
            <ac:picMk id="15" creationId="{B0732D3B-8ADE-2550-55EE-7604D209080A}"/>
          </ac:picMkLst>
        </pc:picChg>
        <pc:cxnChg chg="add">
          <ac:chgData name="Harald Hesse" userId="e9eff79f295c2d4a" providerId="LiveId" clId="{0F690292-231C-4525-BC7E-365FB8C0C517}" dt="2025-10-16T08:32:51.609" v="325" actId="26606"/>
          <ac:cxnSpMkLst>
            <pc:docMk/>
            <pc:sldMk cId="3264568450" sldId="260"/>
            <ac:cxnSpMk id="23" creationId="{EEA38897-7BA3-4408-8083-3235339C4A60}"/>
          </ac:cxnSpMkLst>
        </pc:cxnChg>
        <pc:cxnChg chg="add">
          <ac:chgData name="Harald Hesse" userId="e9eff79f295c2d4a" providerId="LiveId" clId="{0F690292-231C-4525-BC7E-365FB8C0C517}" dt="2025-10-16T08:32:51.609" v="325" actId="26606"/>
          <ac:cxnSpMkLst>
            <pc:docMk/>
            <pc:sldMk cId="3264568450" sldId="260"/>
            <ac:cxnSpMk id="25" creationId="{F11AD06B-AB20-4097-8606-5DA00DBACE88}"/>
          </ac:cxnSpMkLst>
        </pc:cxnChg>
      </pc:sldChg>
      <pc:sldChg chg="addSp modSp add mod ord modTransition modAnim">
        <pc:chgData name="Harald Hesse" userId="e9eff79f295c2d4a" providerId="LiveId" clId="{0F690292-231C-4525-BC7E-365FB8C0C517}" dt="2025-10-17T14:34:02.388" v="6278"/>
        <pc:sldMkLst>
          <pc:docMk/>
          <pc:sldMk cId="590371910" sldId="535"/>
        </pc:sldMkLst>
        <pc:spChg chg="add mod ord">
          <ac:chgData name="Harald Hesse" userId="e9eff79f295c2d4a" providerId="LiveId" clId="{0F690292-231C-4525-BC7E-365FB8C0C517}" dt="2025-10-17T08:03:14.789" v="2793" actId="1076"/>
          <ac:spMkLst>
            <pc:docMk/>
            <pc:sldMk cId="590371910" sldId="535"/>
            <ac:spMk id="2" creationId="{73EAAD67-8CEF-2DF6-9451-3D4EB79AD1B3}"/>
          </ac:spMkLst>
        </pc:spChg>
        <pc:spChg chg="mod">
          <ac:chgData name="Harald Hesse" userId="e9eff79f295c2d4a" providerId="LiveId" clId="{0F690292-231C-4525-BC7E-365FB8C0C517}" dt="2025-10-16T08:25:36.177" v="259" actId="208"/>
          <ac:spMkLst>
            <pc:docMk/>
            <pc:sldMk cId="590371910" sldId="535"/>
            <ac:spMk id="12" creationId="{FD532F07-0246-AE48-BFF3-5C7B4432B06E}"/>
          </ac:spMkLst>
        </pc:spChg>
        <pc:spChg chg="mod">
          <ac:chgData name="Harald Hesse" userId="e9eff79f295c2d4a" providerId="LiveId" clId="{0F690292-231C-4525-BC7E-365FB8C0C517}" dt="2025-10-17T07:56:21.175" v="2698" actId="408"/>
          <ac:spMkLst>
            <pc:docMk/>
            <pc:sldMk cId="590371910" sldId="535"/>
            <ac:spMk id="13" creationId="{17334E8A-A704-1844-ACCF-EC2A7E9D458F}"/>
          </ac:spMkLst>
        </pc:spChg>
        <pc:spChg chg="mod">
          <ac:chgData name="Harald Hesse" userId="e9eff79f295c2d4a" providerId="LiveId" clId="{0F690292-231C-4525-BC7E-365FB8C0C517}" dt="2025-10-17T07:56:21.175" v="2698" actId="408"/>
          <ac:spMkLst>
            <pc:docMk/>
            <pc:sldMk cId="590371910" sldId="535"/>
            <ac:spMk id="14" creationId="{45800E03-02EE-404E-9A7C-C6FBA9884FC6}"/>
          </ac:spMkLst>
        </pc:spChg>
        <pc:spChg chg="mod">
          <ac:chgData name="Harald Hesse" userId="e9eff79f295c2d4a" providerId="LiveId" clId="{0F690292-231C-4525-BC7E-365FB8C0C517}" dt="2025-10-17T07:56:21.175" v="2698" actId="408"/>
          <ac:spMkLst>
            <pc:docMk/>
            <pc:sldMk cId="590371910" sldId="535"/>
            <ac:spMk id="15" creationId="{FCBF350A-73E0-714B-BF6A-D668F2F4F9A4}"/>
          </ac:spMkLst>
        </pc:spChg>
        <pc:spChg chg="mod">
          <ac:chgData name="Harald Hesse" userId="e9eff79f295c2d4a" providerId="LiveId" clId="{0F690292-231C-4525-BC7E-365FB8C0C517}" dt="2025-10-17T07:56:21.175" v="2698" actId="408"/>
          <ac:spMkLst>
            <pc:docMk/>
            <pc:sldMk cId="590371910" sldId="535"/>
            <ac:spMk id="16" creationId="{3F8630C9-E49E-B648-9BF9-55BE288B4274}"/>
          </ac:spMkLst>
        </pc:spChg>
        <pc:spChg chg="mod">
          <ac:chgData name="Harald Hesse" userId="e9eff79f295c2d4a" providerId="LiveId" clId="{0F690292-231C-4525-BC7E-365FB8C0C517}" dt="2025-10-17T07:56:21.175" v="2698" actId="408"/>
          <ac:spMkLst>
            <pc:docMk/>
            <pc:sldMk cId="590371910" sldId="535"/>
            <ac:spMk id="17" creationId="{3EA6CA82-D356-304D-9B71-4D89B9E6602B}"/>
          </ac:spMkLst>
        </pc:spChg>
        <pc:spChg chg="mod">
          <ac:chgData name="Harald Hesse" userId="e9eff79f295c2d4a" providerId="LiveId" clId="{0F690292-231C-4525-BC7E-365FB8C0C517}" dt="2025-10-17T08:00:36.423" v="2772" actId="20577"/>
          <ac:spMkLst>
            <pc:docMk/>
            <pc:sldMk cId="590371910" sldId="535"/>
            <ac:spMk id="18" creationId="{2E6217EA-6A5F-B340-8BBD-E01C154B1884}"/>
          </ac:spMkLst>
        </pc:spChg>
        <pc:spChg chg="add mod">
          <ac:chgData name="Harald Hesse" userId="e9eff79f295c2d4a" providerId="LiveId" clId="{0F690292-231C-4525-BC7E-365FB8C0C517}" dt="2025-10-17T07:55:03.277" v="2695" actId="555"/>
          <ac:spMkLst>
            <pc:docMk/>
            <pc:sldMk cId="590371910" sldId="535"/>
            <ac:spMk id="21" creationId="{52ECA729-D209-8506-5434-88DB97B912F1}"/>
          </ac:spMkLst>
        </pc:spChg>
        <pc:spChg chg="add mod">
          <ac:chgData name="Harald Hesse" userId="e9eff79f295c2d4a" providerId="LiveId" clId="{0F690292-231C-4525-BC7E-365FB8C0C517}" dt="2025-10-17T07:55:10.447" v="2696" actId="408"/>
          <ac:spMkLst>
            <pc:docMk/>
            <pc:sldMk cId="590371910" sldId="535"/>
            <ac:spMk id="22" creationId="{22B67560-6CB0-E0E3-32EC-1D61973A582F}"/>
          </ac:spMkLst>
        </pc:spChg>
        <pc:spChg chg="add mod">
          <ac:chgData name="Harald Hesse" userId="e9eff79f295c2d4a" providerId="LiveId" clId="{0F690292-231C-4525-BC7E-365FB8C0C517}" dt="2025-10-17T07:56:40.464" v="2704" actId="20577"/>
          <ac:spMkLst>
            <pc:docMk/>
            <pc:sldMk cId="590371910" sldId="535"/>
            <ac:spMk id="25" creationId="{4B87B1B9-ACF5-5087-8595-C463E8659553}"/>
          </ac:spMkLst>
        </pc:spChg>
        <pc:spChg chg="add mod">
          <ac:chgData name="Harald Hesse" userId="e9eff79f295c2d4a" providerId="LiveId" clId="{0F690292-231C-4525-BC7E-365FB8C0C517}" dt="2025-10-17T08:02:13.233" v="2779" actId="1076"/>
          <ac:spMkLst>
            <pc:docMk/>
            <pc:sldMk cId="590371910" sldId="535"/>
            <ac:spMk id="26" creationId="{F24BB27E-A3E9-18FA-1437-D9699B3BBB7E}"/>
          </ac:spMkLst>
        </pc:spChg>
        <pc:spChg chg="add mod">
          <ac:chgData name="Harald Hesse" userId="e9eff79f295c2d4a" providerId="LiveId" clId="{0F690292-231C-4525-BC7E-365FB8C0C517}" dt="2025-10-17T07:57:17.159" v="2741" actId="20577"/>
          <ac:spMkLst>
            <pc:docMk/>
            <pc:sldMk cId="590371910" sldId="535"/>
            <ac:spMk id="27" creationId="{863C805D-959F-7902-C903-40A83B8B06CA}"/>
          </ac:spMkLst>
        </pc:spChg>
        <pc:spChg chg="add mod">
          <ac:chgData name="Harald Hesse" userId="e9eff79f295c2d4a" providerId="LiveId" clId="{0F690292-231C-4525-BC7E-365FB8C0C517}" dt="2025-10-17T07:57:47.493" v="2754" actId="20577"/>
          <ac:spMkLst>
            <pc:docMk/>
            <pc:sldMk cId="590371910" sldId="535"/>
            <ac:spMk id="28" creationId="{F67C0801-4853-3AF5-E494-DF0099E4EE80}"/>
          </ac:spMkLst>
        </pc:spChg>
        <pc:spChg chg="add mod">
          <ac:chgData name="Harald Hesse" userId="e9eff79f295c2d4a" providerId="LiveId" clId="{0F690292-231C-4525-BC7E-365FB8C0C517}" dt="2025-10-17T07:57:56.604" v="2768" actId="20577"/>
          <ac:spMkLst>
            <pc:docMk/>
            <pc:sldMk cId="590371910" sldId="535"/>
            <ac:spMk id="29" creationId="{AC94CE89-C366-B5BE-9D52-60A5403F56BE}"/>
          </ac:spMkLst>
        </pc:spChg>
        <pc:spChg chg="add mod">
          <ac:chgData name="Harald Hesse" userId="e9eff79f295c2d4a" providerId="LiveId" clId="{0F690292-231C-4525-BC7E-365FB8C0C517}" dt="2025-10-17T08:01:44.535" v="2775" actId="207"/>
          <ac:spMkLst>
            <pc:docMk/>
            <pc:sldMk cId="590371910" sldId="535"/>
            <ac:spMk id="30" creationId="{7554BE04-58CC-BCC9-BEF9-CB2771D6EC21}"/>
          </ac:spMkLst>
        </pc:spChg>
        <pc:spChg chg="add mod">
          <ac:chgData name="Harald Hesse" userId="e9eff79f295c2d4a" providerId="LiveId" clId="{0F690292-231C-4525-BC7E-365FB8C0C517}" dt="2025-10-17T08:04:31.424" v="2802" actId="14100"/>
          <ac:spMkLst>
            <pc:docMk/>
            <pc:sldMk cId="590371910" sldId="535"/>
            <ac:spMk id="31" creationId="{5251DE49-9E8A-12BF-752B-19F4F2ECCBE9}"/>
          </ac:spMkLst>
        </pc:spChg>
        <pc:spChg chg="add mod">
          <ac:chgData name="Harald Hesse" userId="e9eff79f295c2d4a" providerId="LiveId" clId="{0F690292-231C-4525-BC7E-365FB8C0C517}" dt="2025-10-17T08:04:26.494" v="2801" actId="20577"/>
          <ac:spMkLst>
            <pc:docMk/>
            <pc:sldMk cId="590371910" sldId="535"/>
            <ac:spMk id="35" creationId="{3E34DF8A-CDDC-BFDA-CEB9-A0810E660F95}"/>
          </ac:spMkLst>
        </pc:spChg>
        <pc:picChg chg="mod">
          <ac:chgData name="Harald Hesse" userId="e9eff79f295c2d4a" providerId="LiveId" clId="{0F690292-231C-4525-BC7E-365FB8C0C517}" dt="2025-10-16T08:24:14.227" v="255" actId="555"/>
          <ac:picMkLst>
            <pc:docMk/>
            <pc:sldMk cId="590371910" sldId="535"/>
            <ac:picMk id="5" creationId="{BA8E5B2D-FDA4-3D4B-BD56-86D1760DE8A2}"/>
          </ac:picMkLst>
        </pc:picChg>
        <pc:picChg chg="mod">
          <ac:chgData name="Harald Hesse" userId="e9eff79f295c2d4a" providerId="LiveId" clId="{0F690292-231C-4525-BC7E-365FB8C0C517}" dt="2025-10-17T07:55:51.900" v="2697" actId="408"/>
          <ac:picMkLst>
            <pc:docMk/>
            <pc:sldMk cId="590371910" sldId="535"/>
            <ac:picMk id="6" creationId="{1412C7E9-EA24-4246-B4A2-F6CC961F750C}"/>
          </ac:picMkLst>
        </pc:picChg>
        <pc:picChg chg="mod">
          <ac:chgData name="Harald Hesse" userId="e9eff79f295c2d4a" providerId="LiveId" clId="{0F690292-231C-4525-BC7E-365FB8C0C517}" dt="2025-10-17T07:55:51.900" v="2697" actId="408"/>
          <ac:picMkLst>
            <pc:docMk/>
            <pc:sldMk cId="590371910" sldId="535"/>
            <ac:picMk id="7" creationId="{B7156137-F16E-C342-B6C7-DB509B17BFF5}"/>
          </ac:picMkLst>
        </pc:picChg>
        <pc:picChg chg="mod">
          <ac:chgData name="Harald Hesse" userId="e9eff79f295c2d4a" providerId="LiveId" clId="{0F690292-231C-4525-BC7E-365FB8C0C517}" dt="2025-10-17T07:55:51.900" v="2697" actId="408"/>
          <ac:picMkLst>
            <pc:docMk/>
            <pc:sldMk cId="590371910" sldId="535"/>
            <ac:picMk id="8" creationId="{CB267124-F7A9-C943-BAB1-5E83EECA3F57}"/>
          </ac:picMkLst>
        </pc:picChg>
        <pc:picChg chg="mod">
          <ac:chgData name="Harald Hesse" userId="e9eff79f295c2d4a" providerId="LiveId" clId="{0F690292-231C-4525-BC7E-365FB8C0C517}" dt="2025-10-17T07:55:51.900" v="2697" actId="408"/>
          <ac:picMkLst>
            <pc:docMk/>
            <pc:sldMk cId="590371910" sldId="535"/>
            <ac:picMk id="9" creationId="{26F2C425-5BF1-CA4F-8B47-FD9932C8BDF1}"/>
          </ac:picMkLst>
        </pc:picChg>
        <pc:picChg chg="mod">
          <ac:chgData name="Harald Hesse" userId="e9eff79f295c2d4a" providerId="LiveId" clId="{0F690292-231C-4525-BC7E-365FB8C0C517}" dt="2025-10-17T07:55:51.900" v="2697" actId="408"/>
          <ac:picMkLst>
            <pc:docMk/>
            <pc:sldMk cId="590371910" sldId="535"/>
            <ac:picMk id="10" creationId="{F01BC101-B278-474F-B5C1-3A40D079FC41}"/>
          </ac:picMkLst>
        </pc:picChg>
        <pc:picChg chg="mod">
          <ac:chgData name="Harald Hesse" userId="e9eff79f295c2d4a" providerId="LiveId" clId="{0F690292-231C-4525-BC7E-365FB8C0C517}" dt="2025-10-16T08:24:14.227" v="255" actId="555"/>
          <ac:picMkLst>
            <pc:docMk/>
            <pc:sldMk cId="590371910" sldId="535"/>
            <ac:picMk id="11" creationId="{05CEA99D-3B64-B140-A018-463698AE3811}"/>
          </ac:picMkLst>
        </pc:picChg>
      </pc:sldChg>
      <pc:sldChg chg="modSp add mod modTransition">
        <pc:chgData name="Harald Hesse" userId="e9eff79f295c2d4a" providerId="LiveId" clId="{0F690292-231C-4525-BC7E-365FB8C0C517}" dt="2025-10-17T14:34:02.388" v="6278"/>
        <pc:sldMkLst>
          <pc:docMk/>
          <pc:sldMk cId="376310259" sldId="573"/>
        </pc:sldMkLst>
        <pc:spChg chg="mod">
          <ac:chgData name="Harald Hesse" userId="e9eff79f295c2d4a" providerId="LiveId" clId="{0F690292-231C-4525-BC7E-365FB8C0C517}" dt="2025-10-16T08:28:45.971" v="289" actId="20577"/>
          <ac:spMkLst>
            <pc:docMk/>
            <pc:sldMk cId="376310259" sldId="573"/>
            <ac:spMk id="3" creationId="{40B40953-8B20-40DB-9D94-2BE26FDAA460}"/>
          </ac:spMkLst>
        </pc:spChg>
      </pc:sldChg>
      <pc:sldChg chg="addSp delSp modSp new mod modTransition setBg delAnim modAnim">
        <pc:chgData name="Harald Hesse" userId="e9eff79f295c2d4a" providerId="LiveId" clId="{0F690292-231C-4525-BC7E-365FB8C0C517}" dt="2025-10-17T22:15:10.874" v="6454" actId="20577"/>
        <pc:sldMkLst>
          <pc:docMk/>
          <pc:sldMk cId="2633963979" sldId="574"/>
        </pc:sldMkLst>
        <pc:spChg chg="mod">
          <ac:chgData name="Harald Hesse" userId="e9eff79f295c2d4a" providerId="LiveId" clId="{0F690292-231C-4525-BC7E-365FB8C0C517}" dt="2025-10-16T08:38:37.249" v="367" actId="1076"/>
          <ac:spMkLst>
            <pc:docMk/>
            <pc:sldMk cId="2633963979" sldId="574"/>
            <ac:spMk id="2" creationId="{602B263C-DEFE-AF36-56CB-65BC1D5AB6DA}"/>
          </ac:spMkLst>
        </pc:spChg>
        <pc:spChg chg="mod ord">
          <ac:chgData name="Harald Hesse" userId="e9eff79f295c2d4a" providerId="LiveId" clId="{0F690292-231C-4525-BC7E-365FB8C0C517}" dt="2025-10-17T22:15:10.874" v="6454" actId="20577"/>
          <ac:spMkLst>
            <pc:docMk/>
            <pc:sldMk cId="2633963979" sldId="574"/>
            <ac:spMk id="3" creationId="{14FF7ECF-6663-2976-4DF4-F20460B8A0B4}"/>
          </ac:spMkLst>
        </pc:spChg>
        <pc:spChg chg="add mod">
          <ac:chgData name="Harald Hesse" userId="e9eff79f295c2d4a" providerId="LiveId" clId="{0F690292-231C-4525-BC7E-365FB8C0C517}" dt="2025-10-16T08:38:16.861" v="363" actId="26606"/>
          <ac:spMkLst>
            <pc:docMk/>
            <pc:sldMk cId="2633963979" sldId="574"/>
            <ac:spMk id="6" creationId="{052797D4-E7C8-2D4A-F2BD-0FBF13B280FB}"/>
          </ac:spMkLst>
        </pc:spChg>
        <pc:spChg chg="add mod">
          <ac:chgData name="Harald Hesse" userId="e9eff79f295c2d4a" providerId="LiveId" clId="{0F690292-231C-4525-BC7E-365FB8C0C517}" dt="2025-10-16T09:42:48.687" v="674"/>
          <ac:spMkLst>
            <pc:docMk/>
            <pc:sldMk cId="2633963979" sldId="574"/>
            <ac:spMk id="7" creationId="{F57B9883-E32F-FA12-4BE2-2AC228A50751}"/>
          </ac:spMkLst>
        </pc:spChg>
        <pc:spChg chg="add">
          <ac:chgData name="Harald Hesse" userId="e9eff79f295c2d4a" providerId="LiveId" clId="{0F690292-231C-4525-BC7E-365FB8C0C517}" dt="2025-10-16T08:38:16.861" v="363" actId="26606"/>
          <ac:spMkLst>
            <pc:docMk/>
            <pc:sldMk cId="2633963979" sldId="574"/>
            <ac:spMk id="11" creationId="{23E547B5-89CF-4EC0-96DE-25771AED0799}"/>
          </ac:spMkLst>
        </pc:spChg>
        <pc:spChg chg="add">
          <ac:chgData name="Harald Hesse" userId="e9eff79f295c2d4a" providerId="LiveId" clId="{0F690292-231C-4525-BC7E-365FB8C0C517}" dt="2025-10-16T08:38:16.861" v="363" actId="26606"/>
          <ac:spMkLst>
            <pc:docMk/>
            <pc:sldMk cId="2633963979" sldId="574"/>
            <ac:spMk id="13" creationId="{3F0B8CEB-8279-4E5E-A0CE-1FC9F71736F2}"/>
          </ac:spMkLst>
        </pc:spChg>
        <pc:picChg chg="add mod">
          <ac:chgData name="Harald Hesse" userId="e9eff79f295c2d4a" providerId="LiveId" clId="{0F690292-231C-4525-BC7E-365FB8C0C517}" dt="2025-10-16T08:39:41.396" v="377" actId="14100"/>
          <ac:picMkLst>
            <pc:docMk/>
            <pc:sldMk cId="2633963979" sldId="574"/>
            <ac:picMk id="5" creationId="{8BBE7C0C-F70C-BA5C-2E34-32A8D23BFF7A}"/>
          </ac:picMkLst>
        </pc:picChg>
      </pc:sldChg>
      <pc:sldChg chg="addSp delSp modSp new mod modTransition">
        <pc:chgData name="Harald Hesse" userId="e9eff79f295c2d4a" providerId="LiveId" clId="{0F690292-231C-4525-BC7E-365FB8C0C517}" dt="2025-10-17T14:34:02.388" v="6278"/>
        <pc:sldMkLst>
          <pc:docMk/>
          <pc:sldMk cId="3720127093" sldId="575"/>
        </pc:sldMkLst>
        <pc:graphicFrameChg chg="add mod">
          <ac:chgData name="Harald Hesse" userId="e9eff79f295c2d4a" providerId="LiveId" clId="{0F690292-231C-4525-BC7E-365FB8C0C517}" dt="2025-10-17T08:36:27.863" v="2860" actId="1582"/>
          <ac:graphicFrameMkLst>
            <pc:docMk/>
            <pc:sldMk cId="3720127093" sldId="575"/>
            <ac:graphicFrameMk id="4" creationId="{63F46193-4DB6-26BF-3858-6A6BBD3D53BC}"/>
          </ac:graphicFrameMkLst>
        </pc:graphicFrameChg>
      </pc:sldChg>
      <pc:sldChg chg="addSp delSp modSp new mod modTransition setBg modAnim">
        <pc:chgData name="Harald Hesse" userId="e9eff79f295c2d4a" providerId="LiveId" clId="{0F690292-231C-4525-BC7E-365FB8C0C517}" dt="2025-10-17T22:15:31.498" v="6458" actId="27636"/>
        <pc:sldMkLst>
          <pc:docMk/>
          <pc:sldMk cId="1556277227" sldId="576"/>
        </pc:sldMkLst>
        <pc:spChg chg="mod">
          <ac:chgData name="Harald Hesse" userId="e9eff79f295c2d4a" providerId="LiveId" clId="{0F690292-231C-4525-BC7E-365FB8C0C517}" dt="2025-10-17T22:15:31.498" v="6458" actId="27636"/>
          <ac:spMkLst>
            <pc:docMk/>
            <pc:sldMk cId="1556277227" sldId="576"/>
            <ac:spMk id="2" creationId="{6A1021C5-C715-5FB4-4D4B-B3D416CE1D18}"/>
          </ac:spMkLst>
        </pc:spChg>
        <pc:spChg chg="mod">
          <ac:chgData name="Harald Hesse" userId="e9eff79f295c2d4a" providerId="LiveId" clId="{0F690292-231C-4525-BC7E-365FB8C0C517}" dt="2025-10-16T09:25:48.591" v="555" actId="27636"/>
          <ac:spMkLst>
            <pc:docMk/>
            <pc:sldMk cId="1556277227" sldId="576"/>
            <ac:spMk id="3" creationId="{B37475D4-89D7-58E1-9B5D-A822E38F5E14}"/>
          </ac:spMkLst>
        </pc:spChg>
        <pc:spChg chg="add mod">
          <ac:chgData name="Harald Hesse" userId="e9eff79f295c2d4a" providerId="LiveId" clId="{0F690292-231C-4525-BC7E-365FB8C0C517}" dt="2025-10-16T09:42:37.283" v="672" actId="14100"/>
          <ac:spMkLst>
            <pc:docMk/>
            <pc:sldMk cId="1556277227" sldId="576"/>
            <ac:spMk id="7" creationId="{E71BA00E-44A0-450C-3EC4-D84087CD7279}"/>
          </ac:spMkLst>
        </pc:spChg>
        <pc:spChg chg="add">
          <ac:chgData name="Harald Hesse" userId="e9eff79f295c2d4a" providerId="LiveId" clId="{0F690292-231C-4525-BC7E-365FB8C0C517}" dt="2025-10-16T09:23:45.687" v="540" actId="26606"/>
          <ac:spMkLst>
            <pc:docMk/>
            <pc:sldMk cId="1556277227" sldId="576"/>
            <ac:spMk id="19" creationId="{04812C46-200A-4DEB-A05E-3ED6C68C2387}"/>
          </ac:spMkLst>
        </pc:spChg>
        <pc:spChg chg="add">
          <ac:chgData name="Harald Hesse" userId="e9eff79f295c2d4a" providerId="LiveId" clId="{0F690292-231C-4525-BC7E-365FB8C0C517}" dt="2025-10-16T09:23:45.687" v="540" actId="26606"/>
          <ac:spMkLst>
            <pc:docMk/>
            <pc:sldMk cId="1556277227" sldId="576"/>
            <ac:spMk id="21" creationId="{D1EA859B-E555-4109-94F3-6700E046E008}"/>
          </ac:spMkLst>
        </pc:spChg>
        <pc:picChg chg="add del mod ord modCrop">
          <ac:chgData name="Harald Hesse" userId="e9eff79f295c2d4a" providerId="LiveId" clId="{0F690292-231C-4525-BC7E-365FB8C0C517}" dt="2025-10-16T09:25:29.701" v="547" actId="732"/>
          <ac:picMkLst>
            <pc:docMk/>
            <pc:sldMk cId="1556277227" sldId="576"/>
            <ac:picMk id="5" creationId="{72192DB7-031E-8F73-9EF9-5E8E46E12242}"/>
          </ac:picMkLst>
        </pc:picChg>
      </pc:sldChg>
      <pc:sldChg chg="addSp delSp modSp new mod modTransition setBg modAnim">
        <pc:chgData name="Harald Hesse" userId="e9eff79f295c2d4a" providerId="LiveId" clId="{0F690292-231C-4525-BC7E-365FB8C0C517}" dt="2025-10-17T14:34:02.388" v="6278"/>
        <pc:sldMkLst>
          <pc:docMk/>
          <pc:sldMk cId="2618615972" sldId="577"/>
        </pc:sldMkLst>
        <pc:spChg chg="mod ord">
          <ac:chgData name="Harald Hesse" userId="e9eff79f295c2d4a" providerId="LiveId" clId="{0F690292-231C-4525-BC7E-365FB8C0C517}" dt="2025-10-16T09:45:27.346" v="698" actId="3062"/>
          <ac:spMkLst>
            <pc:docMk/>
            <pc:sldMk cId="2618615972" sldId="577"/>
            <ac:spMk id="2" creationId="{EE03A20D-C4F3-8BD8-CECB-B8BF63DB7172}"/>
          </ac:spMkLst>
        </pc:spChg>
        <pc:spChg chg="add mod">
          <ac:chgData name="Harald Hesse" userId="e9eff79f295c2d4a" providerId="LiveId" clId="{0F690292-231C-4525-BC7E-365FB8C0C517}" dt="2025-10-16T09:43:39.829" v="680" actId="207"/>
          <ac:spMkLst>
            <pc:docMk/>
            <pc:sldMk cId="2618615972" sldId="577"/>
            <ac:spMk id="10" creationId="{4816C01D-AF57-91D2-8C2D-0D5E3217067C}"/>
          </ac:spMkLst>
        </pc:spChg>
        <pc:spChg chg="add mod">
          <ac:chgData name="Harald Hesse" userId="e9eff79f295c2d4a" providerId="LiveId" clId="{0F690292-231C-4525-BC7E-365FB8C0C517}" dt="2025-10-16T09:42:55.818" v="675"/>
          <ac:spMkLst>
            <pc:docMk/>
            <pc:sldMk cId="2618615972" sldId="577"/>
            <ac:spMk id="11" creationId="{9CA76A55-7931-EDD8-E75A-83483C920AE1}"/>
          </ac:spMkLst>
        </pc:spChg>
        <pc:spChg chg="add">
          <ac:chgData name="Harald Hesse" userId="e9eff79f295c2d4a" providerId="LiveId" clId="{0F690292-231C-4525-BC7E-365FB8C0C517}" dt="2025-10-16T09:30:00.743" v="574" actId="26606"/>
          <ac:spMkLst>
            <pc:docMk/>
            <pc:sldMk cId="2618615972" sldId="577"/>
            <ac:spMk id="12" creationId="{327D73B4-9F5C-4A64-A179-51B9500CB8B5}"/>
          </ac:spMkLst>
        </pc:spChg>
        <pc:spChg chg="add">
          <ac:chgData name="Harald Hesse" userId="e9eff79f295c2d4a" providerId="LiveId" clId="{0F690292-231C-4525-BC7E-365FB8C0C517}" dt="2025-10-16T09:30:00.743" v="574" actId="26606"/>
          <ac:spMkLst>
            <pc:docMk/>
            <pc:sldMk cId="2618615972" sldId="577"/>
            <ac:spMk id="13" creationId="{C1F06963-6374-4B48-844F-071A9BAAAE02}"/>
          </ac:spMkLst>
        </pc:spChg>
        <pc:spChg chg="add mod ord">
          <ac:chgData name="Harald Hesse" userId="e9eff79f295c2d4a" providerId="LiveId" clId="{0F690292-231C-4525-BC7E-365FB8C0C517}" dt="2025-10-16T09:45:14.131" v="697" actId="171"/>
          <ac:spMkLst>
            <pc:docMk/>
            <pc:sldMk cId="2618615972" sldId="577"/>
            <ac:spMk id="14" creationId="{3470B34D-C73E-FA05-AE82-E5554ACF34AC}"/>
          </ac:spMkLst>
        </pc:spChg>
        <pc:spChg chg="add">
          <ac:chgData name="Harald Hesse" userId="e9eff79f295c2d4a" providerId="LiveId" clId="{0F690292-231C-4525-BC7E-365FB8C0C517}" dt="2025-10-16T09:30:00.743" v="574" actId="26606"/>
          <ac:spMkLst>
            <pc:docMk/>
            <pc:sldMk cId="2618615972" sldId="577"/>
            <ac:spMk id="19" creationId="{6CB927A4-E432-4310-9CD5-E89FF5063179}"/>
          </ac:spMkLst>
        </pc:spChg>
        <pc:spChg chg="add">
          <ac:chgData name="Harald Hesse" userId="e9eff79f295c2d4a" providerId="LiveId" clId="{0F690292-231C-4525-BC7E-365FB8C0C517}" dt="2025-10-16T09:30:00.743" v="574" actId="26606"/>
          <ac:spMkLst>
            <pc:docMk/>
            <pc:sldMk cId="2618615972" sldId="577"/>
            <ac:spMk id="21" creationId="{1453BF6C-B012-48B7-B4E8-6D7AC7C27D02}"/>
          </ac:spMkLst>
        </pc:spChg>
        <pc:spChg chg="add">
          <ac:chgData name="Harald Hesse" userId="e9eff79f295c2d4a" providerId="LiveId" clId="{0F690292-231C-4525-BC7E-365FB8C0C517}" dt="2025-10-16T09:30:00.743" v="574" actId="26606"/>
          <ac:spMkLst>
            <pc:docMk/>
            <pc:sldMk cId="2618615972" sldId="577"/>
            <ac:spMk id="23" creationId="{E3020543-B24B-4EC4-8FFC-8DD88EEA91A8}"/>
          </ac:spMkLst>
        </pc:spChg>
        <pc:picChg chg="add del mod">
          <ac:chgData name="Harald Hesse" userId="e9eff79f295c2d4a" providerId="LiveId" clId="{0F690292-231C-4525-BC7E-365FB8C0C517}" dt="2025-10-16T09:30:00.743" v="574" actId="26606"/>
          <ac:picMkLst>
            <pc:docMk/>
            <pc:sldMk cId="2618615972" sldId="577"/>
            <ac:picMk id="5" creationId="{8DA43DC9-9C1F-4E29-008F-A38403452DF9}"/>
          </ac:picMkLst>
        </pc:picChg>
        <pc:cxnChg chg="add">
          <ac:chgData name="Harald Hesse" userId="e9eff79f295c2d4a" providerId="LiveId" clId="{0F690292-231C-4525-BC7E-365FB8C0C517}" dt="2025-10-16T09:30:00.743" v="574" actId="26606"/>
          <ac:cxnSpMkLst>
            <pc:docMk/>
            <pc:sldMk cId="2618615972" sldId="577"/>
            <ac:cxnSpMk id="25" creationId="{C49DA8F6-BCC1-4447-B54C-57856834B94B}"/>
          </ac:cxnSpMkLst>
        </pc:cxnChg>
      </pc:sldChg>
      <pc:sldChg chg="addSp delSp modSp new mod modTransition setBg modAnim">
        <pc:chgData name="Harald Hesse" userId="e9eff79f295c2d4a" providerId="LiveId" clId="{0F690292-231C-4525-BC7E-365FB8C0C517}" dt="2025-10-17T14:34:02.388" v="6278"/>
        <pc:sldMkLst>
          <pc:docMk/>
          <pc:sldMk cId="846279912" sldId="578"/>
        </pc:sldMkLst>
        <pc:spChg chg="add mod">
          <ac:chgData name="Harald Hesse" userId="e9eff79f295c2d4a" providerId="LiveId" clId="{0F690292-231C-4525-BC7E-365FB8C0C517}" dt="2025-10-16T21:51:12.846" v="939" actId="120"/>
          <ac:spMkLst>
            <pc:docMk/>
            <pc:sldMk cId="846279912" sldId="578"/>
            <ac:spMk id="2" creationId="{975CF613-44BF-0B65-E48F-B7CA5CE6C298}"/>
          </ac:spMkLst>
        </pc:spChg>
        <pc:spChg chg="add mod">
          <ac:chgData name="Harald Hesse" userId="e9eff79f295c2d4a" providerId="LiveId" clId="{0F690292-231C-4525-BC7E-365FB8C0C517}" dt="2025-10-16T21:52:16.396" v="953" actId="1076"/>
          <ac:spMkLst>
            <pc:docMk/>
            <pc:sldMk cId="846279912" sldId="578"/>
            <ac:spMk id="3" creationId="{5CCF2A92-51C7-8C34-CB94-F3DD06B46CFF}"/>
          </ac:spMkLst>
        </pc:spChg>
        <pc:spChg chg="mod topLvl">
          <ac:chgData name="Harald Hesse" userId="e9eff79f295c2d4a" providerId="LiveId" clId="{0F690292-231C-4525-BC7E-365FB8C0C517}" dt="2025-10-16T09:48:24.336" v="720" actId="165"/>
          <ac:spMkLst>
            <pc:docMk/>
            <pc:sldMk cId="846279912" sldId="578"/>
            <ac:spMk id="14" creationId="{121FDB98-5E16-0D33-E3C6-11A3F2BDE9BD}"/>
          </ac:spMkLst>
        </pc:spChg>
        <pc:spChg chg="add mod">
          <ac:chgData name="Harald Hesse" userId="e9eff79f295c2d4a" providerId="LiveId" clId="{0F690292-231C-4525-BC7E-365FB8C0C517}" dt="2025-10-16T09:43:08.248" v="678"/>
          <ac:spMkLst>
            <pc:docMk/>
            <pc:sldMk cId="846279912" sldId="578"/>
            <ac:spMk id="15" creationId="{AEDEAEDB-283D-3C75-3B9B-F39444BC051A}"/>
          </ac:spMkLst>
        </pc:spChg>
        <pc:spChg chg="add">
          <ac:chgData name="Harald Hesse" userId="e9eff79f295c2d4a" providerId="LiveId" clId="{0F690292-231C-4525-BC7E-365FB8C0C517}" dt="2025-10-16T09:38:59.008" v="646" actId="26606"/>
          <ac:spMkLst>
            <pc:docMk/>
            <pc:sldMk cId="846279912" sldId="578"/>
            <ac:spMk id="19" creationId="{AB8C311F-7253-4AED-9701-7FC0708C41C7}"/>
          </ac:spMkLst>
        </pc:spChg>
        <pc:spChg chg="add">
          <ac:chgData name="Harald Hesse" userId="e9eff79f295c2d4a" providerId="LiveId" clId="{0F690292-231C-4525-BC7E-365FB8C0C517}" dt="2025-10-16T09:38:59.008" v="646" actId="26606"/>
          <ac:spMkLst>
            <pc:docMk/>
            <pc:sldMk cId="846279912" sldId="578"/>
            <ac:spMk id="21" creationId="{E2384209-CB15-4CDF-9D31-C44FD9A3F20D}"/>
          </ac:spMkLst>
        </pc:spChg>
        <pc:spChg chg="add">
          <ac:chgData name="Harald Hesse" userId="e9eff79f295c2d4a" providerId="LiveId" clId="{0F690292-231C-4525-BC7E-365FB8C0C517}" dt="2025-10-16T09:38:59.008" v="646" actId="26606"/>
          <ac:spMkLst>
            <pc:docMk/>
            <pc:sldMk cId="846279912" sldId="578"/>
            <ac:spMk id="23" creationId="{2633B3B5-CC90-43F0-8714-D31D1F3F0209}"/>
          </ac:spMkLst>
        </pc:spChg>
        <pc:spChg chg="add">
          <ac:chgData name="Harald Hesse" userId="e9eff79f295c2d4a" providerId="LiveId" clId="{0F690292-231C-4525-BC7E-365FB8C0C517}" dt="2025-10-16T09:38:59.008" v="646" actId="26606"/>
          <ac:spMkLst>
            <pc:docMk/>
            <pc:sldMk cId="846279912" sldId="578"/>
            <ac:spMk id="25" creationId="{A8D57A06-A426-446D-B02C-A2DC6B62E45E}"/>
          </ac:spMkLst>
        </pc:spChg>
      </pc:sldChg>
      <pc:sldChg chg="addSp delSp modSp new mod modTransition modAnim">
        <pc:chgData name="Harald Hesse" userId="e9eff79f295c2d4a" providerId="LiveId" clId="{0F690292-231C-4525-BC7E-365FB8C0C517}" dt="2025-10-17T14:47:53.132" v="6441"/>
        <pc:sldMkLst>
          <pc:docMk/>
          <pc:sldMk cId="401916496" sldId="579"/>
        </pc:sldMkLst>
        <pc:spChg chg="mod ord">
          <ac:chgData name="Harald Hesse" userId="e9eff79f295c2d4a" providerId="LiveId" clId="{0F690292-231C-4525-BC7E-365FB8C0C517}" dt="2025-10-16T09:53:06.110" v="754" actId="166"/>
          <ac:spMkLst>
            <pc:docMk/>
            <pc:sldMk cId="401916496" sldId="579"/>
            <ac:spMk id="2" creationId="{1D5CB049-F0A2-FC30-46F2-470561AC6ABF}"/>
          </ac:spMkLst>
        </pc:spChg>
        <pc:spChg chg="mod ord">
          <ac:chgData name="Harald Hesse" userId="e9eff79f295c2d4a" providerId="LiveId" clId="{0F690292-231C-4525-BC7E-365FB8C0C517}" dt="2025-10-16T09:53:12.279" v="755" actId="166"/>
          <ac:spMkLst>
            <pc:docMk/>
            <pc:sldMk cId="401916496" sldId="579"/>
            <ac:spMk id="3" creationId="{41D53EC4-6885-5F21-6338-4BFDDBA18C96}"/>
          </ac:spMkLst>
        </pc:spChg>
        <pc:spChg chg="add mod">
          <ac:chgData name="Harald Hesse" userId="e9eff79f295c2d4a" providerId="LiveId" clId="{0F690292-231C-4525-BC7E-365FB8C0C517}" dt="2025-10-17T14:47:53.132" v="6441"/>
          <ac:spMkLst>
            <pc:docMk/>
            <pc:sldMk cId="401916496" sldId="579"/>
            <ac:spMk id="4" creationId="{545512F2-5F2E-8A29-BB02-362A61B6DC6D}"/>
          </ac:spMkLst>
        </pc:spChg>
        <pc:spChg chg="add mod">
          <ac:chgData name="Harald Hesse" userId="e9eff79f295c2d4a" providerId="LiveId" clId="{0F690292-231C-4525-BC7E-365FB8C0C517}" dt="2025-10-16T09:53:16.867" v="756" actId="1076"/>
          <ac:spMkLst>
            <pc:docMk/>
            <pc:sldMk cId="401916496" sldId="579"/>
            <ac:spMk id="7" creationId="{2F018E46-37E4-DA99-1F5C-DD9CE82E2837}"/>
          </ac:spMkLst>
        </pc:spChg>
        <pc:picChg chg="add mod">
          <ac:chgData name="Harald Hesse" userId="e9eff79f295c2d4a" providerId="LiveId" clId="{0F690292-231C-4525-BC7E-365FB8C0C517}" dt="2025-10-16T09:51:12.039" v="736" actId="1076"/>
          <ac:picMkLst>
            <pc:docMk/>
            <pc:sldMk cId="401916496" sldId="579"/>
            <ac:picMk id="5" creationId="{E4658C71-A1D4-512B-03C4-06101C579E45}"/>
          </ac:picMkLst>
        </pc:picChg>
      </pc:sldChg>
      <pc:sldChg chg="addSp delSp modSp new mod modTransition setBg modAnim">
        <pc:chgData name="Harald Hesse" userId="e9eff79f295c2d4a" providerId="LiveId" clId="{0F690292-231C-4525-BC7E-365FB8C0C517}" dt="2025-10-17T14:47:57.819" v="6442"/>
        <pc:sldMkLst>
          <pc:docMk/>
          <pc:sldMk cId="382226950" sldId="580"/>
        </pc:sldMkLst>
        <pc:spChg chg="add mod">
          <ac:chgData name="Harald Hesse" userId="e9eff79f295c2d4a" providerId="LiveId" clId="{0F690292-231C-4525-BC7E-365FB8C0C517}" dt="2025-10-17T14:47:57.819" v="6442"/>
          <ac:spMkLst>
            <pc:docMk/>
            <pc:sldMk cId="382226950" sldId="580"/>
            <ac:spMk id="2" creationId="{1CD73EB2-B655-BCE5-31D8-FDC81E2E5EEC}"/>
          </ac:spMkLst>
        </pc:spChg>
        <pc:spChg chg="mod">
          <ac:chgData name="Harald Hesse" userId="e9eff79f295c2d4a" providerId="LiveId" clId="{0F690292-231C-4525-BC7E-365FB8C0C517}" dt="2025-10-16T09:58:10.426" v="803" actId="14100"/>
          <ac:spMkLst>
            <pc:docMk/>
            <pc:sldMk cId="382226950" sldId="580"/>
            <ac:spMk id="7" creationId="{BD73FE65-8FDF-B569-DFE6-EA3108BD8E8D}"/>
          </ac:spMkLst>
        </pc:spChg>
        <pc:spChg chg="mod">
          <ac:chgData name="Harald Hesse" userId="e9eff79f295c2d4a" providerId="LiveId" clId="{0F690292-231C-4525-BC7E-365FB8C0C517}" dt="2025-10-16T09:58:05.718" v="802" actId="14100"/>
          <ac:spMkLst>
            <pc:docMk/>
            <pc:sldMk cId="382226950" sldId="580"/>
            <ac:spMk id="8" creationId="{DC63E73D-1E69-7581-038F-3E944F3C9904}"/>
          </ac:spMkLst>
        </pc:spChg>
        <pc:spChg chg="mod">
          <ac:chgData name="Harald Hesse" userId="e9eff79f295c2d4a" providerId="LiveId" clId="{0F690292-231C-4525-BC7E-365FB8C0C517}" dt="2025-10-16T09:56:21.727" v="789" actId="14100"/>
          <ac:spMkLst>
            <pc:docMk/>
            <pc:sldMk cId="382226950" sldId="580"/>
            <ac:spMk id="9" creationId="{5D375280-EDE6-E3FA-8847-29F9A4A6B366}"/>
          </ac:spMkLst>
        </pc:spChg>
        <pc:spChg chg="add">
          <ac:chgData name="Harald Hesse" userId="e9eff79f295c2d4a" providerId="LiveId" clId="{0F690292-231C-4525-BC7E-365FB8C0C517}" dt="2025-10-16T09:54:49.334" v="763" actId="26606"/>
          <ac:spMkLst>
            <pc:docMk/>
            <pc:sldMk cId="382226950" sldId="580"/>
            <ac:spMk id="10" creationId="{D1D34770-47A8-402C-AF23-2B653F2D88C1}"/>
          </ac:spMkLst>
        </pc:spChg>
        <pc:spChg chg="add mod ord">
          <ac:chgData name="Harald Hesse" userId="e9eff79f295c2d4a" providerId="LiveId" clId="{0F690292-231C-4525-BC7E-365FB8C0C517}" dt="2025-10-16T09:59:27.023" v="808" actId="14100"/>
          <ac:spMkLst>
            <pc:docMk/>
            <pc:sldMk cId="382226950" sldId="580"/>
            <ac:spMk id="11" creationId="{AE4DB2E6-6E34-1EA6-DF38-AFCA94DCA99D}"/>
          </ac:spMkLst>
        </pc:spChg>
        <pc:grpChg chg="mod">
          <ac:chgData name="Harald Hesse" userId="e9eff79f295c2d4a" providerId="LiveId" clId="{0F690292-231C-4525-BC7E-365FB8C0C517}" dt="2025-10-16T09:55:21.791" v="774" actId="14100"/>
          <ac:grpSpMkLst>
            <pc:docMk/>
            <pc:sldMk cId="382226950" sldId="580"/>
            <ac:grpSpMk id="4" creationId="{4B4949A8-A9DF-94A4-4DE7-CF66EE254B09}"/>
          </ac:grpSpMkLst>
        </pc:grpChg>
        <pc:picChg chg="add mod">
          <ac:chgData name="Harald Hesse" userId="e9eff79f295c2d4a" providerId="LiveId" clId="{0F690292-231C-4525-BC7E-365FB8C0C517}" dt="2025-10-16T09:55:16.541" v="773" actId="14100"/>
          <ac:picMkLst>
            <pc:docMk/>
            <pc:sldMk cId="382226950" sldId="580"/>
            <ac:picMk id="6" creationId="{8312E654-0772-02CD-9FB3-912B2CEA1267}"/>
          </ac:picMkLst>
        </pc:picChg>
      </pc:sldChg>
      <pc:sldChg chg="addSp delSp modSp new mod modTransition modAnim">
        <pc:chgData name="Harald Hesse" userId="e9eff79f295c2d4a" providerId="LiveId" clId="{0F690292-231C-4525-BC7E-365FB8C0C517}" dt="2025-10-17T14:48:00.699" v="6443"/>
        <pc:sldMkLst>
          <pc:docMk/>
          <pc:sldMk cId="1236232385" sldId="581"/>
        </pc:sldMkLst>
        <pc:spChg chg="mod ord">
          <ac:chgData name="Harald Hesse" userId="e9eff79f295c2d4a" providerId="LiveId" clId="{0F690292-231C-4525-BC7E-365FB8C0C517}" dt="2025-10-16T10:12:21.158" v="886" actId="14100"/>
          <ac:spMkLst>
            <pc:docMk/>
            <pc:sldMk cId="1236232385" sldId="581"/>
            <ac:spMk id="2" creationId="{7EDBFCD7-ADD5-D392-22F6-036BABFC2980}"/>
          </ac:spMkLst>
        </pc:spChg>
        <pc:spChg chg="mod ord">
          <ac:chgData name="Harald Hesse" userId="e9eff79f295c2d4a" providerId="LiveId" clId="{0F690292-231C-4525-BC7E-365FB8C0C517}" dt="2025-10-16T10:12:15.686" v="885" actId="14100"/>
          <ac:spMkLst>
            <pc:docMk/>
            <pc:sldMk cId="1236232385" sldId="581"/>
            <ac:spMk id="3" creationId="{4A6E4767-0129-9015-8CE1-AD5045D913D9}"/>
          </ac:spMkLst>
        </pc:spChg>
        <pc:spChg chg="add mod">
          <ac:chgData name="Harald Hesse" userId="e9eff79f295c2d4a" providerId="LiveId" clId="{0F690292-231C-4525-BC7E-365FB8C0C517}" dt="2025-10-17T14:48:00.699" v="6443"/>
          <ac:spMkLst>
            <pc:docMk/>
            <pc:sldMk cId="1236232385" sldId="581"/>
            <ac:spMk id="4" creationId="{586E82ED-95AA-D8F8-115C-D11991B95A1F}"/>
          </ac:spMkLst>
        </pc:spChg>
        <pc:spChg chg="add mod ord">
          <ac:chgData name="Harald Hesse" userId="e9eff79f295c2d4a" providerId="LiveId" clId="{0F690292-231C-4525-BC7E-365FB8C0C517}" dt="2025-10-16T10:12:06.734" v="884" actId="14100"/>
          <ac:spMkLst>
            <pc:docMk/>
            <pc:sldMk cId="1236232385" sldId="581"/>
            <ac:spMk id="7" creationId="{47FF47A7-885A-C97A-A3BD-1E9EC60939BF}"/>
          </ac:spMkLst>
        </pc:spChg>
        <pc:picChg chg="add mod">
          <ac:chgData name="Harald Hesse" userId="e9eff79f295c2d4a" providerId="LiveId" clId="{0F690292-231C-4525-BC7E-365FB8C0C517}" dt="2025-10-16T10:12:02.615" v="883" actId="14100"/>
          <ac:picMkLst>
            <pc:docMk/>
            <pc:sldMk cId="1236232385" sldId="581"/>
            <ac:picMk id="5" creationId="{72F0EA70-5A8F-BE62-03F1-B231607D41DB}"/>
          </ac:picMkLst>
        </pc:picChg>
      </pc:sldChg>
      <pc:sldChg chg="addSp delSp modSp new mod modTransition setBg setClrOvrMap">
        <pc:chgData name="Harald Hesse" userId="e9eff79f295c2d4a" providerId="LiveId" clId="{0F690292-231C-4525-BC7E-365FB8C0C517}" dt="2025-10-17T14:34:02.388" v="6278"/>
        <pc:sldMkLst>
          <pc:docMk/>
          <pc:sldMk cId="2159309982" sldId="582"/>
        </pc:sldMkLst>
        <pc:spChg chg="add">
          <ac:chgData name="Harald Hesse" userId="e9eff79f295c2d4a" providerId="LiveId" clId="{0F690292-231C-4525-BC7E-365FB8C0C517}" dt="2025-10-16T10:44:48.294" v="888" actId="26606"/>
          <ac:spMkLst>
            <pc:docMk/>
            <pc:sldMk cId="2159309982" sldId="582"/>
            <ac:spMk id="8" creationId="{A3E8498D-DA8F-EF6C-5420-F153D4979209}"/>
          </ac:spMkLst>
        </pc:spChg>
      </pc:sldChg>
      <pc:sldChg chg="addSp delSp modSp new mod modTransition setBg modAnim">
        <pc:chgData name="Harald Hesse" userId="e9eff79f295c2d4a" providerId="LiveId" clId="{0F690292-231C-4525-BC7E-365FB8C0C517}" dt="2025-10-17T14:48:03.651" v="6444"/>
        <pc:sldMkLst>
          <pc:docMk/>
          <pc:sldMk cId="2740747772" sldId="583"/>
        </pc:sldMkLst>
        <pc:spChg chg="add mod">
          <ac:chgData name="Harald Hesse" userId="e9eff79f295c2d4a" providerId="LiveId" clId="{0F690292-231C-4525-BC7E-365FB8C0C517}" dt="2025-10-16T22:12:34.569" v="1007" actId="14100"/>
          <ac:spMkLst>
            <pc:docMk/>
            <pc:sldMk cId="2740747772" sldId="583"/>
            <ac:spMk id="2" creationId="{1A1E8C3B-2EDA-A764-4871-2DDA878AC899}"/>
          </ac:spMkLst>
        </pc:spChg>
        <pc:spChg chg="add mod">
          <ac:chgData name="Harald Hesse" userId="e9eff79f295c2d4a" providerId="LiveId" clId="{0F690292-231C-4525-BC7E-365FB8C0C517}" dt="2025-10-17T14:48:03.651" v="6444"/>
          <ac:spMkLst>
            <pc:docMk/>
            <pc:sldMk cId="2740747772" sldId="583"/>
            <ac:spMk id="3" creationId="{E3CD2485-E59D-B2E3-B4C5-E7465B632113}"/>
          </ac:spMkLst>
        </pc:spChg>
        <pc:spChg chg="add mod">
          <ac:chgData name="Harald Hesse" userId="e9eff79f295c2d4a" providerId="LiveId" clId="{0F690292-231C-4525-BC7E-365FB8C0C517}" dt="2025-10-16T22:12:38.885" v="1008" actId="1076"/>
          <ac:spMkLst>
            <pc:docMk/>
            <pc:sldMk cId="2740747772" sldId="583"/>
            <ac:spMk id="4" creationId="{35B8C3BC-4144-1266-BC01-A3EADE394CE2}"/>
          </ac:spMkLst>
        </pc:spChg>
        <pc:spChg chg="add mod ord">
          <ac:chgData name="Harald Hesse" userId="e9eff79f295c2d4a" providerId="LiveId" clId="{0F690292-231C-4525-BC7E-365FB8C0C517}" dt="2025-10-16T22:13:01.759" v="1011" actId="167"/>
          <ac:spMkLst>
            <pc:docMk/>
            <pc:sldMk cId="2740747772" sldId="583"/>
            <ac:spMk id="9" creationId="{7AD40CF3-7975-B8D3-212A-29A5B97CD976}"/>
          </ac:spMkLst>
        </pc:spChg>
      </pc:sldChg>
      <pc:sldChg chg="addSp delSp modSp new mod modTransition setBg modAnim">
        <pc:chgData name="Harald Hesse" userId="e9eff79f295c2d4a" providerId="LiveId" clId="{0F690292-231C-4525-BC7E-365FB8C0C517}" dt="2025-10-17T14:43:54.323" v="6440" actId="207"/>
        <pc:sldMkLst>
          <pc:docMk/>
          <pc:sldMk cId="1521090136" sldId="584"/>
        </pc:sldMkLst>
        <pc:spChg chg="add mod">
          <ac:chgData name="Harald Hesse" userId="e9eff79f295c2d4a" providerId="LiveId" clId="{0F690292-231C-4525-BC7E-365FB8C0C517}" dt="2025-10-16T21:52:58.118" v="955" actId="1076"/>
          <ac:spMkLst>
            <pc:docMk/>
            <pc:sldMk cId="1521090136" sldId="584"/>
            <ac:spMk id="2" creationId="{D45D2006-CE58-E7B0-6069-7958FC0F17FF}"/>
          </ac:spMkLst>
        </pc:spChg>
        <pc:spChg chg="add mod">
          <ac:chgData name="Harald Hesse" userId="e9eff79f295c2d4a" providerId="LiveId" clId="{0F690292-231C-4525-BC7E-365FB8C0C517}" dt="2025-10-17T14:43:54.323" v="6440" actId="207"/>
          <ac:spMkLst>
            <pc:docMk/>
            <pc:sldMk cId="1521090136" sldId="584"/>
            <ac:spMk id="15" creationId="{66DA5F07-24E6-4CE1-D898-11CB5EE09A7A}"/>
          </ac:spMkLst>
        </pc:spChg>
        <pc:spChg chg="add">
          <ac:chgData name="Harald Hesse" userId="e9eff79f295c2d4a" providerId="LiveId" clId="{0F690292-231C-4525-BC7E-365FB8C0C517}" dt="2025-10-16T21:46:14.017" v="904" actId="26606"/>
          <ac:spMkLst>
            <pc:docMk/>
            <pc:sldMk cId="1521090136" sldId="584"/>
            <ac:spMk id="18" creationId="{04812C46-200A-4DEB-A05E-3ED6C68C2387}"/>
          </ac:spMkLst>
        </pc:spChg>
        <pc:spChg chg="add">
          <ac:chgData name="Harald Hesse" userId="e9eff79f295c2d4a" providerId="LiveId" clId="{0F690292-231C-4525-BC7E-365FB8C0C517}" dt="2025-10-16T21:46:14.017" v="904" actId="26606"/>
          <ac:spMkLst>
            <pc:docMk/>
            <pc:sldMk cId="1521090136" sldId="584"/>
            <ac:spMk id="20" creationId="{D1EA859B-E555-4109-94F3-6700E046E008}"/>
          </ac:spMkLst>
        </pc:spChg>
        <pc:picChg chg="add mod modCrop">
          <ac:chgData name="Harald Hesse" userId="e9eff79f295c2d4a" providerId="LiveId" clId="{0F690292-231C-4525-BC7E-365FB8C0C517}" dt="2025-10-16T21:46:14.017" v="904" actId="26606"/>
          <ac:picMkLst>
            <pc:docMk/>
            <pc:sldMk cId="1521090136" sldId="584"/>
            <ac:picMk id="5" creationId="{D8CC491B-A3BF-BC63-11DB-9777BF9DABBE}"/>
          </ac:picMkLst>
        </pc:picChg>
      </pc:sldChg>
      <pc:sldChg chg="delSp modSp add mod modTransition delAnim">
        <pc:chgData name="Harald Hesse" userId="e9eff79f295c2d4a" providerId="LiveId" clId="{0F690292-231C-4525-BC7E-365FB8C0C517}" dt="2025-10-17T14:34:02.388" v="6278"/>
        <pc:sldMkLst>
          <pc:docMk/>
          <pc:sldMk cId="1736377935" sldId="585"/>
        </pc:sldMkLst>
        <pc:spChg chg="mod">
          <ac:chgData name="Harald Hesse" userId="e9eff79f295c2d4a" providerId="LiveId" clId="{0F690292-231C-4525-BC7E-365FB8C0C517}" dt="2025-10-16T22:07:13.035" v="957"/>
          <ac:spMkLst>
            <pc:docMk/>
            <pc:sldMk cId="1736377935" sldId="585"/>
            <ac:spMk id="2" creationId="{0E6F6A66-266A-6F4A-485B-02B0CF1F0054}"/>
          </ac:spMkLst>
        </pc:spChg>
      </pc:sldChg>
      <pc:sldChg chg="addSp delSp modSp new mod modTransition modAnim">
        <pc:chgData name="Harald Hesse" userId="e9eff79f295c2d4a" providerId="LiveId" clId="{0F690292-231C-4525-BC7E-365FB8C0C517}" dt="2025-10-17T14:34:02.388" v="6278"/>
        <pc:sldMkLst>
          <pc:docMk/>
          <pc:sldMk cId="499443367" sldId="586"/>
        </pc:sldMkLst>
        <pc:spChg chg="mod">
          <ac:chgData name="Harald Hesse" userId="e9eff79f295c2d4a" providerId="LiveId" clId="{0F690292-231C-4525-BC7E-365FB8C0C517}" dt="2025-10-16T22:14:54.291" v="1033" actId="14100"/>
          <ac:spMkLst>
            <pc:docMk/>
            <pc:sldMk cId="499443367" sldId="586"/>
            <ac:spMk id="3" creationId="{046FB3CD-4150-0E23-A20F-E2423A83FB10}"/>
          </ac:spMkLst>
        </pc:spChg>
        <pc:spChg chg="add mod">
          <ac:chgData name="Harald Hesse" userId="e9eff79f295c2d4a" providerId="LiveId" clId="{0F690292-231C-4525-BC7E-365FB8C0C517}" dt="2025-10-16T22:08:12.680" v="966" actId="1076"/>
          <ac:spMkLst>
            <pc:docMk/>
            <pc:sldMk cId="499443367" sldId="586"/>
            <ac:spMk id="4" creationId="{B4402F13-0A75-91E0-0F44-39089B65646D}"/>
          </ac:spMkLst>
        </pc:spChg>
        <pc:spChg chg="add mod ord">
          <ac:chgData name="Harald Hesse" userId="e9eff79f295c2d4a" providerId="LiveId" clId="{0F690292-231C-4525-BC7E-365FB8C0C517}" dt="2025-10-16T22:14:22.856" v="1024" actId="167"/>
          <ac:spMkLst>
            <pc:docMk/>
            <pc:sldMk cId="499443367" sldId="586"/>
            <ac:spMk id="5" creationId="{CEE1CBD7-53FD-C948-078E-16993E9B3EC7}"/>
          </ac:spMkLst>
        </pc:spChg>
      </pc:sldChg>
      <pc:sldChg chg="addSp delSp modSp add mod modTransition">
        <pc:chgData name="Harald Hesse" userId="e9eff79f295c2d4a" providerId="LiveId" clId="{0F690292-231C-4525-BC7E-365FB8C0C517}" dt="2025-10-17T14:34:02.388" v="6278"/>
        <pc:sldMkLst>
          <pc:docMk/>
          <pc:sldMk cId="666709450" sldId="587"/>
        </pc:sldMkLst>
        <pc:spChg chg="mod">
          <ac:chgData name="Harald Hesse" userId="e9eff79f295c2d4a" providerId="LiveId" clId="{0F690292-231C-4525-BC7E-365FB8C0C517}" dt="2025-10-16T22:18:58.985" v="1063" actId="27636"/>
          <ac:spMkLst>
            <pc:docMk/>
            <pc:sldMk cId="666709450" sldId="587"/>
            <ac:spMk id="3" creationId="{82B53DBB-F80F-3B7F-5EAD-A26B44F99D9E}"/>
          </ac:spMkLst>
        </pc:spChg>
        <pc:spChg chg="mod">
          <ac:chgData name="Harald Hesse" userId="e9eff79f295c2d4a" providerId="LiveId" clId="{0F690292-231C-4525-BC7E-365FB8C0C517}" dt="2025-10-16T22:18:48.214" v="1055" actId="1076"/>
          <ac:spMkLst>
            <pc:docMk/>
            <pc:sldMk cId="666709450" sldId="587"/>
            <ac:spMk id="4" creationId="{949C1B4A-B1B1-FD94-72C2-BFCB69E9D196}"/>
          </ac:spMkLst>
        </pc:spChg>
        <pc:spChg chg="ord">
          <ac:chgData name="Harald Hesse" userId="e9eff79f295c2d4a" providerId="LiveId" clId="{0F690292-231C-4525-BC7E-365FB8C0C517}" dt="2025-10-16T22:18:34.570" v="1054" actId="167"/>
          <ac:spMkLst>
            <pc:docMk/>
            <pc:sldMk cId="666709450" sldId="587"/>
            <ac:spMk id="5" creationId="{32612E65-B980-4835-3CF1-C384682EE639}"/>
          </ac:spMkLst>
        </pc:spChg>
        <pc:picChg chg="add mod ord">
          <ac:chgData name="Harald Hesse" userId="e9eff79f295c2d4a" providerId="LiveId" clId="{0F690292-231C-4525-BC7E-365FB8C0C517}" dt="2025-10-16T22:18:32.356" v="1053" actId="167"/>
          <ac:picMkLst>
            <pc:docMk/>
            <pc:sldMk cId="666709450" sldId="587"/>
            <ac:picMk id="6" creationId="{09D761C6-8291-A9F2-8A26-4CCC1466B2A7}"/>
          </ac:picMkLst>
        </pc:picChg>
      </pc:sldChg>
      <pc:sldChg chg="addSp delSp modSp new mod modTransition modAnim">
        <pc:chgData name="Harald Hesse" userId="e9eff79f295c2d4a" providerId="LiveId" clId="{0F690292-231C-4525-BC7E-365FB8C0C517}" dt="2025-10-17T14:34:02.388" v="6278"/>
        <pc:sldMkLst>
          <pc:docMk/>
          <pc:sldMk cId="3689939120" sldId="588"/>
        </pc:sldMkLst>
        <pc:spChg chg="mod">
          <ac:chgData name="Harald Hesse" userId="e9eff79f295c2d4a" providerId="LiveId" clId="{0F690292-231C-4525-BC7E-365FB8C0C517}" dt="2025-10-16T22:20:37.498" v="1071" actId="27636"/>
          <ac:spMkLst>
            <pc:docMk/>
            <pc:sldMk cId="3689939120" sldId="588"/>
            <ac:spMk id="3" creationId="{6A11F2A6-584B-E2C7-39EF-1F10621A0D1E}"/>
          </ac:spMkLst>
        </pc:spChg>
        <pc:spChg chg="add mod">
          <ac:chgData name="Harald Hesse" userId="e9eff79f295c2d4a" providerId="LiveId" clId="{0F690292-231C-4525-BC7E-365FB8C0C517}" dt="2025-10-16T22:21:29.652" v="1073"/>
          <ac:spMkLst>
            <pc:docMk/>
            <pc:sldMk cId="3689939120" sldId="588"/>
            <ac:spMk id="4" creationId="{1F9B3FB8-B592-03B5-EF43-B2BF2569C6AA}"/>
          </ac:spMkLst>
        </pc:spChg>
      </pc:sldChg>
      <pc:sldChg chg="modSp new del">
        <pc:chgData name="Harald Hesse" userId="e9eff79f295c2d4a" providerId="LiveId" clId="{0F690292-231C-4525-BC7E-365FB8C0C517}" dt="2025-10-17T04:13:50.799" v="1417" actId="47"/>
        <pc:sldMkLst>
          <pc:docMk/>
          <pc:sldMk cId="1923795068" sldId="589"/>
        </pc:sldMkLst>
      </pc:sldChg>
      <pc:sldChg chg="addSp delSp modSp add mod modTransition">
        <pc:chgData name="Harald Hesse" userId="e9eff79f295c2d4a" providerId="LiveId" clId="{0F690292-231C-4525-BC7E-365FB8C0C517}" dt="2025-10-17T14:34:02.388" v="6278"/>
        <pc:sldMkLst>
          <pc:docMk/>
          <pc:sldMk cId="159972069" sldId="590"/>
        </pc:sldMkLst>
        <pc:spChg chg="mod">
          <ac:chgData name="Harald Hesse" userId="e9eff79f295c2d4a" providerId="LiveId" clId="{0F690292-231C-4525-BC7E-365FB8C0C517}" dt="2025-10-16T22:27:46.163" v="1110" actId="12"/>
          <ac:spMkLst>
            <pc:docMk/>
            <pc:sldMk cId="159972069" sldId="590"/>
            <ac:spMk id="3" creationId="{DA660CEB-26A6-6890-BAE7-5E73781BA693}"/>
          </ac:spMkLst>
        </pc:spChg>
        <pc:picChg chg="add mod">
          <ac:chgData name="Harald Hesse" userId="e9eff79f295c2d4a" providerId="LiveId" clId="{0F690292-231C-4525-BC7E-365FB8C0C517}" dt="2025-10-16T22:25:40.300" v="1092" actId="14100"/>
          <ac:picMkLst>
            <pc:docMk/>
            <pc:sldMk cId="159972069" sldId="590"/>
            <ac:picMk id="6" creationId="{C1AA62BF-7BCB-A00E-54DF-FC50B39CE878}"/>
          </ac:picMkLst>
        </pc:picChg>
      </pc:sldChg>
      <pc:sldChg chg="addSp delSp modSp add mod modTransition">
        <pc:chgData name="Harald Hesse" userId="e9eff79f295c2d4a" providerId="LiveId" clId="{0F690292-231C-4525-BC7E-365FB8C0C517}" dt="2025-10-17T14:34:02.388" v="6278"/>
        <pc:sldMkLst>
          <pc:docMk/>
          <pc:sldMk cId="150009946" sldId="591"/>
        </pc:sldMkLst>
        <pc:spChg chg="mod">
          <ac:chgData name="Harald Hesse" userId="e9eff79f295c2d4a" providerId="LiveId" clId="{0F690292-231C-4525-BC7E-365FB8C0C517}" dt="2025-10-16T22:27:40.112" v="1109" actId="27636"/>
          <ac:spMkLst>
            <pc:docMk/>
            <pc:sldMk cId="150009946" sldId="591"/>
            <ac:spMk id="3" creationId="{E7E1C44B-24BB-1AA1-A70D-97E35CEF4FBF}"/>
          </ac:spMkLst>
        </pc:spChg>
        <pc:spChg chg="add mod">
          <ac:chgData name="Harald Hesse" userId="e9eff79f295c2d4a" providerId="LiveId" clId="{0F690292-231C-4525-BC7E-365FB8C0C517}" dt="2025-10-16T22:30:02.317" v="1118" actId="14826"/>
          <ac:spMkLst>
            <pc:docMk/>
            <pc:sldMk cId="150009946" sldId="591"/>
            <ac:spMk id="8" creationId="{CA3821CE-ECA9-2A4B-B867-9C34BA19FA62}"/>
          </ac:spMkLst>
        </pc:spChg>
        <pc:picChg chg="add mod">
          <ac:chgData name="Harald Hesse" userId="e9eff79f295c2d4a" providerId="LiveId" clId="{0F690292-231C-4525-BC7E-365FB8C0C517}" dt="2025-10-16T22:30:22.894" v="1122" actId="14100"/>
          <ac:picMkLst>
            <pc:docMk/>
            <pc:sldMk cId="150009946" sldId="591"/>
            <ac:picMk id="7" creationId="{4BD3E0C9-A995-3F3A-2A0E-4BDB28B79E2C}"/>
          </ac:picMkLst>
        </pc:picChg>
      </pc:sldChg>
      <pc:sldChg chg="addSp delSp modSp add mod modTransition">
        <pc:chgData name="Harald Hesse" userId="e9eff79f295c2d4a" providerId="LiveId" clId="{0F690292-231C-4525-BC7E-365FB8C0C517}" dt="2025-10-17T14:34:02.388" v="6278"/>
        <pc:sldMkLst>
          <pc:docMk/>
          <pc:sldMk cId="1744807144" sldId="592"/>
        </pc:sldMkLst>
        <pc:spChg chg="mod">
          <ac:chgData name="Harald Hesse" userId="e9eff79f295c2d4a" providerId="LiveId" clId="{0F690292-231C-4525-BC7E-365FB8C0C517}" dt="2025-10-17T03:38:16.362" v="1216" actId="20577"/>
          <ac:spMkLst>
            <pc:docMk/>
            <pc:sldMk cId="1744807144" sldId="592"/>
            <ac:spMk id="3" creationId="{7326848F-C3FF-A1AA-413A-7E72130F0326}"/>
          </ac:spMkLst>
        </pc:spChg>
        <pc:spChg chg="ord">
          <ac:chgData name="Harald Hesse" userId="e9eff79f295c2d4a" providerId="LiveId" clId="{0F690292-231C-4525-BC7E-365FB8C0C517}" dt="2025-10-17T03:36:23.433" v="1196" actId="166"/>
          <ac:spMkLst>
            <pc:docMk/>
            <pc:sldMk cId="1744807144" sldId="592"/>
            <ac:spMk id="4" creationId="{5E7AA921-6F2D-8CF9-AA38-1223382287F8}"/>
          </ac:spMkLst>
        </pc:spChg>
        <pc:spChg chg="add mod">
          <ac:chgData name="Harald Hesse" userId="e9eff79f295c2d4a" providerId="LiveId" clId="{0F690292-231C-4525-BC7E-365FB8C0C517}" dt="2025-10-17T03:36:08.128" v="1189" actId="931"/>
          <ac:spMkLst>
            <pc:docMk/>
            <pc:sldMk cId="1744807144" sldId="592"/>
            <ac:spMk id="11" creationId="{4AD9E162-81CE-0216-0DC4-DF993DEEC1BF}"/>
          </ac:spMkLst>
        </pc:spChg>
        <pc:picChg chg="add mod ord">
          <ac:chgData name="Harald Hesse" userId="e9eff79f295c2d4a" providerId="LiveId" clId="{0F690292-231C-4525-BC7E-365FB8C0C517}" dt="2025-10-17T03:38:39.733" v="1235" actId="1037"/>
          <ac:picMkLst>
            <pc:docMk/>
            <pc:sldMk cId="1744807144" sldId="592"/>
            <ac:picMk id="6" creationId="{CBCA5B07-A41A-E3A6-265A-86F23A389781}"/>
          </ac:picMkLst>
        </pc:picChg>
        <pc:picChg chg="add mod">
          <ac:chgData name="Harald Hesse" userId="e9eff79f295c2d4a" providerId="LiveId" clId="{0F690292-231C-4525-BC7E-365FB8C0C517}" dt="2025-10-17T03:36:26.779" v="1197" actId="1076"/>
          <ac:picMkLst>
            <pc:docMk/>
            <pc:sldMk cId="1744807144" sldId="592"/>
            <ac:picMk id="10" creationId="{1B8F78B7-ABA2-401D-2DB3-D5DC1A6916EC}"/>
          </ac:picMkLst>
        </pc:picChg>
      </pc:sldChg>
      <pc:sldChg chg="delSp modSp add mod ord modTransition">
        <pc:chgData name="Harald Hesse" userId="e9eff79f295c2d4a" providerId="LiveId" clId="{0F690292-231C-4525-BC7E-365FB8C0C517}" dt="2025-10-17T14:34:02.388" v="6278"/>
        <pc:sldMkLst>
          <pc:docMk/>
          <pc:sldMk cId="3407491394" sldId="593"/>
        </pc:sldMkLst>
        <pc:spChg chg="mod">
          <ac:chgData name="Harald Hesse" userId="e9eff79f295c2d4a" providerId="LiveId" clId="{0F690292-231C-4525-BC7E-365FB8C0C517}" dt="2025-10-16T22:34:32.782" v="1151"/>
          <ac:spMkLst>
            <pc:docMk/>
            <pc:sldMk cId="3407491394" sldId="593"/>
            <ac:spMk id="2" creationId="{7D9D500E-6EC8-6873-928D-3D0511C914B5}"/>
          </ac:spMkLst>
        </pc:spChg>
      </pc:sldChg>
      <pc:sldChg chg="addSp delSp modSp new mod modTransition">
        <pc:chgData name="Harald Hesse" userId="e9eff79f295c2d4a" providerId="LiveId" clId="{0F690292-231C-4525-BC7E-365FB8C0C517}" dt="2025-10-17T14:34:02.388" v="6278"/>
        <pc:sldMkLst>
          <pc:docMk/>
          <pc:sldMk cId="4161683149" sldId="594"/>
        </pc:sldMkLst>
        <pc:spChg chg="mod">
          <ac:chgData name="Harald Hesse" userId="e9eff79f295c2d4a" providerId="LiveId" clId="{0F690292-231C-4525-BC7E-365FB8C0C517}" dt="2025-10-17T04:55:49.228" v="1577" actId="113"/>
          <ac:spMkLst>
            <pc:docMk/>
            <pc:sldMk cId="4161683149" sldId="594"/>
            <ac:spMk id="3" creationId="{C514378B-D220-E7B7-EE51-30D39262C554}"/>
          </ac:spMkLst>
        </pc:spChg>
        <pc:spChg chg="add mod">
          <ac:chgData name="Harald Hesse" userId="e9eff79f295c2d4a" providerId="LiveId" clId="{0F690292-231C-4525-BC7E-365FB8C0C517}" dt="2025-10-16T22:42:12.966" v="1181" actId="1076"/>
          <ac:spMkLst>
            <pc:docMk/>
            <pc:sldMk cId="4161683149" sldId="594"/>
            <ac:spMk id="8" creationId="{C52184FE-2C18-59B2-2109-55F6D10ECDB7}"/>
          </ac:spMkLst>
        </pc:spChg>
        <pc:picChg chg="add mod">
          <ac:chgData name="Harald Hesse" userId="e9eff79f295c2d4a" providerId="LiveId" clId="{0F690292-231C-4525-BC7E-365FB8C0C517}" dt="2025-10-17T04:13:19.501" v="1411" actId="14100"/>
          <ac:picMkLst>
            <pc:docMk/>
            <pc:sldMk cId="4161683149" sldId="594"/>
            <ac:picMk id="5" creationId="{AE5D8027-8C42-0520-2F8A-92BA8A74A737}"/>
          </ac:picMkLst>
        </pc:picChg>
      </pc:sldChg>
      <pc:sldChg chg="addSp delSp modSp add mod modTransition">
        <pc:chgData name="Harald Hesse" userId="e9eff79f295c2d4a" providerId="LiveId" clId="{0F690292-231C-4525-BC7E-365FB8C0C517}" dt="2025-10-17T14:34:02.388" v="6278"/>
        <pc:sldMkLst>
          <pc:docMk/>
          <pc:sldMk cId="2507170781" sldId="595"/>
        </pc:sldMkLst>
        <pc:spChg chg="mod ord">
          <ac:chgData name="Harald Hesse" userId="e9eff79f295c2d4a" providerId="LiveId" clId="{0F690292-231C-4525-BC7E-365FB8C0C517}" dt="2025-10-17T04:05:06.789" v="1407" actId="14100"/>
          <ac:spMkLst>
            <pc:docMk/>
            <pc:sldMk cId="2507170781" sldId="595"/>
            <ac:spMk id="3" creationId="{52EC323B-7021-B1BD-6249-341C57D196A9}"/>
          </ac:spMkLst>
        </pc:spChg>
        <pc:picChg chg="add mod">
          <ac:chgData name="Harald Hesse" userId="e9eff79f295c2d4a" providerId="LiveId" clId="{0F690292-231C-4525-BC7E-365FB8C0C517}" dt="2025-10-17T03:49:34.759" v="1243" actId="14100"/>
          <ac:picMkLst>
            <pc:docMk/>
            <pc:sldMk cId="2507170781" sldId="595"/>
            <ac:picMk id="7" creationId="{0E7519F0-AAC8-887C-76E3-8B51A791772D}"/>
          </ac:picMkLst>
        </pc:picChg>
      </pc:sldChg>
      <pc:sldChg chg="delSp modSp add mod ord modTransition">
        <pc:chgData name="Harald Hesse" userId="e9eff79f295c2d4a" providerId="LiveId" clId="{0F690292-231C-4525-BC7E-365FB8C0C517}" dt="2025-10-17T14:34:02.388" v="6278"/>
        <pc:sldMkLst>
          <pc:docMk/>
          <pc:sldMk cId="4019598182" sldId="596"/>
        </pc:sldMkLst>
        <pc:spChg chg="mod">
          <ac:chgData name="Harald Hesse" userId="e9eff79f295c2d4a" providerId="LiveId" clId="{0F690292-231C-4525-BC7E-365FB8C0C517}" dt="2025-10-17T08:42:32.110" v="2872" actId="404"/>
          <ac:spMkLst>
            <pc:docMk/>
            <pc:sldMk cId="4019598182" sldId="596"/>
            <ac:spMk id="2" creationId="{71C43DBA-6E7D-9BF8-1A60-AA297635E2D7}"/>
          </ac:spMkLst>
        </pc:spChg>
      </pc:sldChg>
      <pc:sldChg chg="addSp delSp modSp add mod modTransition">
        <pc:chgData name="Harald Hesse" userId="e9eff79f295c2d4a" providerId="LiveId" clId="{0F690292-231C-4525-BC7E-365FB8C0C517}" dt="2025-10-17T14:34:02.388" v="6278"/>
        <pc:sldMkLst>
          <pc:docMk/>
          <pc:sldMk cId="1535455055" sldId="597"/>
        </pc:sldMkLst>
        <pc:spChg chg="mod">
          <ac:chgData name="Harald Hesse" userId="e9eff79f295c2d4a" providerId="LiveId" clId="{0F690292-231C-4525-BC7E-365FB8C0C517}" dt="2025-10-17T04:15:02.062" v="1422" actId="113"/>
          <ac:spMkLst>
            <pc:docMk/>
            <pc:sldMk cId="1535455055" sldId="597"/>
            <ac:spMk id="3" creationId="{92711783-BE55-9DD8-3952-D26A34F79358}"/>
          </ac:spMkLst>
        </pc:spChg>
        <pc:picChg chg="add mod modCrop">
          <ac:chgData name="Harald Hesse" userId="e9eff79f295c2d4a" providerId="LiveId" clId="{0F690292-231C-4525-BC7E-365FB8C0C517}" dt="2025-10-17T14:17:34.856" v="6171" actId="1076"/>
          <ac:picMkLst>
            <pc:docMk/>
            <pc:sldMk cId="1535455055" sldId="597"/>
            <ac:picMk id="4" creationId="{A18395D4-89DF-9F79-DD3F-ACCA41752843}"/>
          </ac:picMkLst>
        </pc:picChg>
      </pc:sldChg>
      <pc:sldChg chg="addSp modSp add mod modTransition">
        <pc:chgData name="Harald Hesse" userId="e9eff79f295c2d4a" providerId="LiveId" clId="{0F690292-231C-4525-BC7E-365FB8C0C517}" dt="2025-10-17T14:34:02.388" v="6278"/>
        <pc:sldMkLst>
          <pc:docMk/>
          <pc:sldMk cId="3677651100" sldId="598"/>
        </pc:sldMkLst>
        <pc:spChg chg="mod">
          <ac:chgData name="Harald Hesse" userId="e9eff79f295c2d4a" providerId="LiveId" clId="{0F690292-231C-4525-BC7E-365FB8C0C517}" dt="2025-10-17T04:15:42.192" v="1429" actId="403"/>
          <ac:spMkLst>
            <pc:docMk/>
            <pc:sldMk cId="3677651100" sldId="598"/>
            <ac:spMk id="3" creationId="{FA7EC32A-78AD-A422-BC6D-78C51FE443C5}"/>
          </ac:spMkLst>
        </pc:spChg>
        <pc:picChg chg="add mod modCrop">
          <ac:chgData name="Harald Hesse" userId="e9eff79f295c2d4a" providerId="LiveId" clId="{0F690292-231C-4525-BC7E-365FB8C0C517}" dt="2025-10-17T14:19:48.096" v="6187" actId="14100"/>
          <ac:picMkLst>
            <pc:docMk/>
            <pc:sldMk cId="3677651100" sldId="598"/>
            <ac:picMk id="4" creationId="{764EFF46-4718-C66C-4BF1-76D536DAE084}"/>
          </ac:picMkLst>
        </pc:picChg>
      </pc:sldChg>
      <pc:sldChg chg="addSp modSp add mod modTransition">
        <pc:chgData name="Harald Hesse" userId="e9eff79f295c2d4a" providerId="LiveId" clId="{0F690292-231C-4525-BC7E-365FB8C0C517}" dt="2025-10-17T14:34:02.388" v="6278"/>
        <pc:sldMkLst>
          <pc:docMk/>
          <pc:sldMk cId="4164635055" sldId="599"/>
        </pc:sldMkLst>
        <pc:spChg chg="mod">
          <ac:chgData name="Harald Hesse" userId="e9eff79f295c2d4a" providerId="LiveId" clId="{0F690292-231C-4525-BC7E-365FB8C0C517}" dt="2025-10-17T14:24:52.491" v="6209" actId="113"/>
          <ac:spMkLst>
            <pc:docMk/>
            <pc:sldMk cId="4164635055" sldId="599"/>
            <ac:spMk id="3" creationId="{A9F8D5B7-33E1-2C06-2E95-69A6335BB2D8}"/>
          </ac:spMkLst>
        </pc:spChg>
        <pc:picChg chg="add mod modCrop">
          <ac:chgData name="Harald Hesse" userId="e9eff79f295c2d4a" providerId="LiveId" clId="{0F690292-231C-4525-BC7E-365FB8C0C517}" dt="2025-10-17T14:24:20.401" v="6206" actId="1076"/>
          <ac:picMkLst>
            <pc:docMk/>
            <pc:sldMk cId="4164635055" sldId="599"/>
            <ac:picMk id="4" creationId="{9CC78DC4-9949-5228-F35D-A0322DC6B577}"/>
          </ac:picMkLst>
        </pc:picChg>
      </pc:sldChg>
      <pc:sldChg chg="add del ord">
        <pc:chgData name="Harald Hesse" userId="e9eff79f295c2d4a" providerId="LiveId" clId="{0F690292-231C-4525-BC7E-365FB8C0C517}" dt="2025-10-17T14:20:00.559" v="6188" actId="47"/>
        <pc:sldMkLst>
          <pc:docMk/>
          <pc:sldMk cId="2282013066" sldId="600"/>
        </pc:sldMkLst>
      </pc:sldChg>
      <pc:sldChg chg="addSp modSp add mod modTransition">
        <pc:chgData name="Harald Hesse" userId="e9eff79f295c2d4a" providerId="LiveId" clId="{0F690292-231C-4525-BC7E-365FB8C0C517}" dt="2025-10-17T14:34:02.388" v="6278"/>
        <pc:sldMkLst>
          <pc:docMk/>
          <pc:sldMk cId="459324237" sldId="601"/>
        </pc:sldMkLst>
        <pc:spChg chg="mod">
          <ac:chgData name="Harald Hesse" userId="e9eff79f295c2d4a" providerId="LiveId" clId="{0F690292-231C-4525-BC7E-365FB8C0C517}" dt="2025-10-17T04:41:27.604" v="1529" actId="14100"/>
          <ac:spMkLst>
            <pc:docMk/>
            <pc:sldMk cId="459324237" sldId="601"/>
            <ac:spMk id="3" creationId="{A0CC4588-379B-626D-FC78-0A3EB5CFF8FF}"/>
          </ac:spMkLst>
        </pc:spChg>
        <pc:picChg chg="add mod">
          <ac:chgData name="Harald Hesse" userId="e9eff79f295c2d4a" providerId="LiveId" clId="{0F690292-231C-4525-BC7E-365FB8C0C517}" dt="2025-10-17T04:41:23.995" v="1528" actId="1076"/>
          <ac:picMkLst>
            <pc:docMk/>
            <pc:sldMk cId="459324237" sldId="601"/>
            <ac:picMk id="4" creationId="{87897FF5-03A9-1F27-672E-AFB08C41A632}"/>
          </ac:picMkLst>
        </pc:picChg>
      </pc:sldChg>
      <pc:sldChg chg="addSp delSp modSp new mod modTransition modAnim">
        <pc:chgData name="Harald Hesse" userId="e9eff79f295c2d4a" providerId="LiveId" clId="{0F690292-231C-4525-BC7E-365FB8C0C517}" dt="2025-10-17T14:34:02.388" v="6278"/>
        <pc:sldMkLst>
          <pc:docMk/>
          <pc:sldMk cId="2467764071" sldId="602"/>
        </pc:sldMkLst>
        <pc:spChg chg="mod">
          <ac:chgData name="Harald Hesse" userId="e9eff79f295c2d4a" providerId="LiveId" clId="{0F690292-231C-4525-BC7E-365FB8C0C517}" dt="2025-10-17T07:11:10.453" v="2377" actId="14100"/>
          <ac:spMkLst>
            <pc:docMk/>
            <pc:sldMk cId="2467764071" sldId="602"/>
            <ac:spMk id="2" creationId="{BB79E604-11F9-342A-D876-E74BF7BCFF96}"/>
          </ac:spMkLst>
        </pc:spChg>
        <pc:spChg chg="mod">
          <ac:chgData name="Harald Hesse" userId="e9eff79f295c2d4a" providerId="LiveId" clId="{0F690292-231C-4525-BC7E-365FB8C0C517}" dt="2025-10-17T07:13:10.902" v="2402" actId="14826"/>
          <ac:spMkLst>
            <pc:docMk/>
            <pc:sldMk cId="2467764071" sldId="602"/>
            <ac:spMk id="5" creationId="{44D6905F-2CD6-E3F9-CB5A-8E3D067D1A76}"/>
          </ac:spMkLst>
        </pc:spChg>
        <pc:spChg chg="add mod">
          <ac:chgData name="Harald Hesse" userId="e9eff79f295c2d4a" providerId="LiveId" clId="{0F690292-231C-4525-BC7E-365FB8C0C517}" dt="2025-10-17T07:11:44.951" v="2378"/>
          <ac:spMkLst>
            <pc:docMk/>
            <pc:sldMk cId="2467764071" sldId="602"/>
            <ac:spMk id="7" creationId="{09145452-D5B8-F23B-7B4E-2605820A494D}"/>
          </ac:spMkLst>
        </pc:spChg>
        <pc:spChg chg="add mod">
          <ac:chgData name="Harald Hesse" userId="e9eff79f295c2d4a" providerId="LiveId" clId="{0F690292-231C-4525-BC7E-365FB8C0C517}" dt="2025-10-17T07:12:21.761" v="2401" actId="20577"/>
          <ac:spMkLst>
            <pc:docMk/>
            <pc:sldMk cId="2467764071" sldId="602"/>
            <ac:spMk id="8" creationId="{FE4A126B-8562-DCF1-DADB-E6321F9DD772}"/>
          </ac:spMkLst>
        </pc:spChg>
        <pc:spChg chg="add mod">
          <ac:chgData name="Harald Hesse" userId="e9eff79f295c2d4a" providerId="LiveId" clId="{0F690292-231C-4525-BC7E-365FB8C0C517}" dt="2025-10-17T07:13:10.902" v="2402" actId="14826"/>
          <ac:spMkLst>
            <pc:docMk/>
            <pc:sldMk cId="2467764071" sldId="602"/>
            <ac:spMk id="9" creationId="{0F68B148-9D63-867D-837E-51E78546A0F1}"/>
          </ac:spMkLst>
        </pc:spChg>
        <pc:grpChg chg="add mod">
          <ac:chgData name="Harald Hesse" userId="e9eff79f295c2d4a" providerId="LiveId" clId="{0F690292-231C-4525-BC7E-365FB8C0C517}" dt="2025-10-17T07:13:10.902" v="2402" actId="14826"/>
          <ac:grpSpMkLst>
            <pc:docMk/>
            <pc:sldMk cId="2467764071" sldId="602"/>
            <ac:grpSpMk id="4" creationId="{45517C57-7971-2EA1-BFAB-01AB6CC957AE}"/>
          </ac:grpSpMkLst>
        </pc:grpChg>
        <pc:picChg chg="mod">
          <ac:chgData name="Harald Hesse" userId="e9eff79f295c2d4a" providerId="LiveId" clId="{0F690292-231C-4525-BC7E-365FB8C0C517}" dt="2025-10-17T07:13:10.902" v="2402" actId="14826"/>
          <ac:picMkLst>
            <pc:docMk/>
            <pc:sldMk cId="2467764071" sldId="602"/>
            <ac:picMk id="6" creationId="{BF98F469-DC34-9FF9-C6DD-5243934DD731}"/>
          </ac:picMkLst>
        </pc:picChg>
      </pc:sldChg>
      <pc:sldChg chg="addSp modSp add mod ord modTransition">
        <pc:chgData name="Harald Hesse" userId="e9eff79f295c2d4a" providerId="LiveId" clId="{0F690292-231C-4525-BC7E-365FB8C0C517}" dt="2025-10-17T14:34:02.388" v="6278"/>
        <pc:sldMkLst>
          <pc:docMk/>
          <pc:sldMk cId="2502371628" sldId="603"/>
        </pc:sldMkLst>
        <pc:spChg chg="mod">
          <ac:chgData name="Harald Hesse" userId="e9eff79f295c2d4a" providerId="LiveId" clId="{0F690292-231C-4525-BC7E-365FB8C0C517}" dt="2025-10-17T04:37:16.392" v="1518" actId="27636"/>
          <ac:spMkLst>
            <pc:docMk/>
            <pc:sldMk cId="2502371628" sldId="603"/>
            <ac:spMk id="3" creationId="{F34D6571-F48F-3F32-6819-29E06784C8B7}"/>
          </ac:spMkLst>
        </pc:spChg>
        <pc:picChg chg="add mod">
          <ac:chgData name="Harald Hesse" userId="e9eff79f295c2d4a" providerId="LiveId" clId="{0F690292-231C-4525-BC7E-365FB8C0C517}" dt="2025-10-17T04:37:03.016" v="1515" actId="1076"/>
          <ac:picMkLst>
            <pc:docMk/>
            <pc:sldMk cId="2502371628" sldId="603"/>
            <ac:picMk id="4" creationId="{9BB1CE00-BD31-706F-9F25-8BE40484C01E}"/>
          </ac:picMkLst>
        </pc:picChg>
      </pc:sldChg>
      <pc:sldChg chg="addSp delSp modSp add mod modTransition">
        <pc:chgData name="Harald Hesse" userId="e9eff79f295c2d4a" providerId="LiveId" clId="{0F690292-231C-4525-BC7E-365FB8C0C517}" dt="2025-10-17T14:34:02.388" v="6278"/>
        <pc:sldMkLst>
          <pc:docMk/>
          <pc:sldMk cId="2052642045" sldId="604"/>
        </pc:sldMkLst>
        <pc:spChg chg="mod">
          <ac:chgData name="Harald Hesse" userId="e9eff79f295c2d4a" providerId="LiveId" clId="{0F690292-231C-4525-BC7E-365FB8C0C517}" dt="2025-10-17T04:45:03.803" v="1541" actId="14100"/>
          <ac:spMkLst>
            <pc:docMk/>
            <pc:sldMk cId="2052642045" sldId="604"/>
            <ac:spMk id="3" creationId="{F8EC606F-0DEC-EC55-38EC-6764EF9C6305}"/>
          </ac:spMkLst>
        </pc:spChg>
        <pc:picChg chg="add mod">
          <ac:chgData name="Harald Hesse" userId="e9eff79f295c2d4a" providerId="LiveId" clId="{0F690292-231C-4525-BC7E-365FB8C0C517}" dt="2025-10-17T04:45:00.644" v="1540" actId="1076"/>
          <ac:picMkLst>
            <pc:docMk/>
            <pc:sldMk cId="2052642045" sldId="604"/>
            <ac:picMk id="5" creationId="{5D0ABD0E-5EC3-7937-1836-65333E482817}"/>
          </ac:picMkLst>
        </pc:picChg>
      </pc:sldChg>
      <pc:sldChg chg="addSp delSp modSp add mod modTransition modAnim">
        <pc:chgData name="Harald Hesse" userId="e9eff79f295c2d4a" providerId="LiveId" clId="{0F690292-231C-4525-BC7E-365FB8C0C517}" dt="2025-10-17T14:34:02.388" v="6278"/>
        <pc:sldMkLst>
          <pc:docMk/>
          <pc:sldMk cId="2960114538" sldId="605"/>
        </pc:sldMkLst>
        <pc:spChg chg="add mod">
          <ac:chgData name="Harald Hesse" userId="e9eff79f295c2d4a" providerId="LiveId" clId="{0F690292-231C-4525-BC7E-365FB8C0C517}" dt="2025-10-17T06:31:03.714" v="2302" actId="1076"/>
          <ac:spMkLst>
            <pc:docMk/>
            <pc:sldMk cId="2960114538" sldId="605"/>
            <ac:spMk id="2" creationId="{A29440D6-E6C9-1A84-1892-B4636D9719B2}"/>
          </ac:spMkLst>
        </pc:spChg>
        <pc:spChg chg="mod">
          <ac:chgData name="Harald Hesse" userId="e9eff79f295c2d4a" providerId="LiveId" clId="{0F690292-231C-4525-BC7E-365FB8C0C517}" dt="2025-10-17T04:47:41.316" v="1566" actId="255"/>
          <ac:spMkLst>
            <pc:docMk/>
            <pc:sldMk cId="2960114538" sldId="605"/>
            <ac:spMk id="3" creationId="{F162BCBF-59A5-9278-4ABB-8F9395D52BEC}"/>
          </ac:spMkLst>
        </pc:spChg>
        <pc:spChg chg="add mod ord">
          <ac:chgData name="Harald Hesse" userId="e9eff79f295c2d4a" providerId="LiveId" clId="{0F690292-231C-4525-BC7E-365FB8C0C517}" dt="2025-10-17T04:54:15.428" v="1575" actId="164"/>
          <ac:spMkLst>
            <pc:docMk/>
            <pc:sldMk cId="2960114538" sldId="605"/>
            <ac:spMk id="6" creationId="{BD2576FA-57E8-E87F-D3C1-FF69EC5D37C7}"/>
          </ac:spMkLst>
        </pc:spChg>
        <pc:spChg chg="ord">
          <ac:chgData name="Harald Hesse" userId="e9eff79f295c2d4a" providerId="LiveId" clId="{0F690292-231C-4525-BC7E-365FB8C0C517}" dt="2025-10-17T06:30:12.276" v="2286" actId="166"/>
          <ac:spMkLst>
            <pc:docMk/>
            <pc:sldMk cId="2960114538" sldId="605"/>
            <ac:spMk id="8" creationId="{7D488020-048A-8DA4-DBBC-8D48149ECBC1}"/>
          </ac:spMkLst>
        </pc:spChg>
        <pc:grpChg chg="add mod">
          <ac:chgData name="Harald Hesse" userId="e9eff79f295c2d4a" providerId="LiveId" clId="{0F690292-231C-4525-BC7E-365FB8C0C517}" dt="2025-10-17T06:30:18.266" v="2287" actId="1076"/>
          <ac:grpSpMkLst>
            <pc:docMk/>
            <pc:sldMk cId="2960114538" sldId="605"/>
            <ac:grpSpMk id="7" creationId="{DA38AECB-69F8-89E3-3E10-2C52D5315DBA}"/>
          </ac:grpSpMkLst>
        </pc:grpChg>
        <pc:picChg chg="add mod">
          <ac:chgData name="Harald Hesse" userId="e9eff79f295c2d4a" providerId="LiveId" clId="{0F690292-231C-4525-BC7E-365FB8C0C517}" dt="2025-10-17T04:54:15.428" v="1575" actId="164"/>
          <ac:picMkLst>
            <pc:docMk/>
            <pc:sldMk cId="2960114538" sldId="605"/>
            <ac:picMk id="4" creationId="{C462DD96-E69E-BEB8-322C-60E7432EAF3A}"/>
          </ac:picMkLst>
        </pc:picChg>
      </pc:sldChg>
      <pc:sldChg chg="modSp new mod modTransition">
        <pc:chgData name="Harald Hesse" userId="e9eff79f295c2d4a" providerId="LiveId" clId="{0F690292-231C-4525-BC7E-365FB8C0C517}" dt="2025-10-17T14:49:11.805" v="6445" actId="207"/>
        <pc:sldMkLst>
          <pc:docMk/>
          <pc:sldMk cId="2019268017" sldId="606"/>
        </pc:sldMkLst>
        <pc:spChg chg="mod">
          <ac:chgData name="Harald Hesse" userId="e9eff79f295c2d4a" providerId="LiveId" clId="{0F690292-231C-4525-BC7E-365FB8C0C517}" dt="2025-10-17T04:56:56.516" v="1595" actId="122"/>
          <ac:spMkLst>
            <pc:docMk/>
            <pc:sldMk cId="2019268017" sldId="606"/>
            <ac:spMk id="2" creationId="{25586735-C202-13C0-F347-6381B7E01939}"/>
          </ac:spMkLst>
        </pc:spChg>
        <pc:spChg chg="mod">
          <ac:chgData name="Harald Hesse" userId="e9eff79f295c2d4a" providerId="LiveId" clId="{0F690292-231C-4525-BC7E-365FB8C0C517}" dt="2025-10-17T14:49:11.805" v="6445" actId="207"/>
          <ac:spMkLst>
            <pc:docMk/>
            <pc:sldMk cId="2019268017" sldId="606"/>
            <ac:spMk id="3" creationId="{19579567-FAD1-5588-EDA5-E6C2032392CB}"/>
          </ac:spMkLst>
        </pc:spChg>
      </pc:sldChg>
      <pc:sldChg chg="modSp add mod modTransition">
        <pc:chgData name="Harald Hesse" userId="e9eff79f295c2d4a" providerId="LiveId" clId="{0F690292-231C-4525-BC7E-365FB8C0C517}" dt="2025-10-17T14:34:02.388" v="6278"/>
        <pc:sldMkLst>
          <pc:docMk/>
          <pc:sldMk cId="3065397766" sldId="607"/>
        </pc:sldMkLst>
        <pc:spChg chg="mod">
          <ac:chgData name="Harald Hesse" userId="e9eff79f295c2d4a" providerId="LiveId" clId="{0F690292-231C-4525-BC7E-365FB8C0C517}" dt="2025-10-17T04:57:17.619" v="1605" actId="20577"/>
          <ac:spMkLst>
            <pc:docMk/>
            <pc:sldMk cId="3065397766" sldId="607"/>
            <ac:spMk id="2" creationId="{88D4142E-9A87-9F7D-35ED-B4D6B25525DB}"/>
          </ac:spMkLst>
        </pc:spChg>
        <pc:spChg chg="mod">
          <ac:chgData name="Harald Hesse" userId="e9eff79f295c2d4a" providerId="LiveId" clId="{0F690292-231C-4525-BC7E-365FB8C0C517}" dt="2025-10-17T14:14:26.340" v="6157" actId="207"/>
          <ac:spMkLst>
            <pc:docMk/>
            <pc:sldMk cId="3065397766" sldId="607"/>
            <ac:spMk id="3" creationId="{B9042671-1F6C-24BC-967C-C8A471473E69}"/>
          </ac:spMkLst>
        </pc:spChg>
      </pc:sldChg>
      <pc:sldChg chg="add del">
        <pc:chgData name="Harald Hesse" userId="e9eff79f295c2d4a" providerId="LiveId" clId="{0F690292-231C-4525-BC7E-365FB8C0C517}" dt="2025-10-17T14:25:26.497" v="6210" actId="47"/>
        <pc:sldMkLst>
          <pc:docMk/>
          <pc:sldMk cId="1078267576" sldId="608"/>
        </pc:sldMkLst>
      </pc:sldChg>
      <pc:sldChg chg="modSp add mod ord modTransition modAnim">
        <pc:chgData name="Harald Hesse" userId="e9eff79f295c2d4a" providerId="LiveId" clId="{0F690292-231C-4525-BC7E-365FB8C0C517}" dt="2025-10-17T14:38:52.400" v="6432"/>
        <pc:sldMkLst>
          <pc:docMk/>
          <pc:sldMk cId="2856931405" sldId="609"/>
        </pc:sldMkLst>
        <pc:spChg chg="mod">
          <ac:chgData name="Harald Hesse" userId="e9eff79f295c2d4a" providerId="LiveId" clId="{0F690292-231C-4525-BC7E-365FB8C0C517}" dt="2025-10-17T05:55:49.184" v="2241" actId="1076"/>
          <ac:spMkLst>
            <pc:docMk/>
            <pc:sldMk cId="2856931405" sldId="609"/>
            <ac:spMk id="2" creationId="{8A2CBAEE-7D5A-B42A-8451-7BE92ADF0DAD}"/>
          </ac:spMkLst>
        </pc:spChg>
        <pc:spChg chg="mod">
          <ac:chgData name="Harald Hesse" userId="e9eff79f295c2d4a" providerId="LiveId" clId="{0F690292-231C-4525-BC7E-365FB8C0C517}" dt="2025-10-17T05:57:46.978" v="2262" actId="20577"/>
          <ac:spMkLst>
            <pc:docMk/>
            <pc:sldMk cId="2856931405" sldId="609"/>
            <ac:spMk id="3" creationId="{04ACD8F3-E37B-2F57-3031-749308874C9D}"/>
          </ac:spMkLst>
        </pc:spChg>
      </pc:sldChg>
      <pc:sldChg chg="modSp add mod ord modTransition modAnim">
        <pc:chgData name="Harald Hesse" userId="e9eff79f295c2d4a" providerId="LiveId" clId="{0F690292-231C-4525-BC7E-365FB8C0C517}" dt="2025-10-17T14:40:28.392" v="6438"/>
        <pc:sldMkLst>
          <pc:docMk/>
          <pc:sldMk cId="250394205" sldId="610"/>
        </pc:sldMkLst>
        <pc:spChg chg="mod">
          <ac:chgData name="Harald Hesse" userId="e9eff79f295c2d4a" providerId="LiveId" clId="{0F690292-231C-4525-BC7E-365FB8C0C517}" dt="2025-10-17T05:55:32.796" v="2238" actId="113"/>
          <ac:spMkLst>
            <pc:docMk/>
            <pc:sldMk cId="250394205" sldId="610"/>
            <ac:spMk id="2" creationId="{FD27762E-8ED9-02E6-4C3A-EB92F727735D}"/>
          </ac:spMkLst>
        </pc:spChg>
        <pc:spChg chg="mod">
          <ac:chgData name="Harald Hesse" userId="e9eff79f295c2d4a" providerId="LiveId" clId="{0F690292-231C-4525-BC7E-365FB8C0C517}" dt="2025-10-17T05:55:39.837" v="2240" actId="1076"/>
          <ac:spMkLst>
            <pc:docMk/>
            <pc:sldMk cId="250394205" sldId="610"/>
            <ac:spMk id="3" creationId="{4BEFE05B-828F-BDAE-6B6D-57885F85BD8F}"/>
          </ac:spMkLst>
        </pc:spChg>
      </pc:sldChg>
      <pc:sldChg chg="addSp delSp modSp new mod modTransition modAnim">
        <pc:chgData name="Harald Hesse" userId="e9eff79f295c2d4a" providerId="LiveId" clId="{0F690292-231C-4525-BC7E-365FB8C0C517}" dt="2025-10-17T14:39:18.124" v="6434"/>
        <pc:sldMkLst>
          <pc:docMk/>
          <pc:sldMk cId="3896409534" sldId="611"/>
        </pc:sldMkLst>
        <pc:spChg chg="mod">
          <ac:chgData name="Harald Hesse" userId="e9eff79f295c2d4a" providerId="LiveId" clId="{0F690292-231C-4525-BC7E-365FB8C0C517}" dt="2025-10-17T05:45:30.402" v="2165" actId="1076"/>
          <ac:spMkLst>
            <pc:docMk/>
            <pc:sldMk cId="3896409534" sldId="611"/>
            <ac:spMk id="3" creationId="{11759565-116B-2F3D-1353-F28CF1C888AF}"/>
          </ac:spMkLst>
        </pc:spChg>
        <pc:spChg chg="add mod">
          <ac:chgData name="Harald Hesse" userId="e9eff79f295c2d4a" providerId="LiveId" clId="{0F690292-231C-4525-BC7E-365FB8C0C517}" dt="2025-10-17T05:55:27.155" v="2237" actId="113"/>
          <ac:spMkLst>
            <pc:docMk/>
            <pc:sldMk cId="3896409534" sldId="611"/>
            <ac:spMk id="6" creationId="{21B977BD-189F-7D12-D781-11DB64A8FAA4}"/>
          </ac:spMkLst>
        </pc:spChg>
      </pc:sldChg>
      <pc:sldChg chg="modSp new mod modTransition modAnim">
        <pc:chgData name="Harald Hesse" userId="e9eff79f295c2d4a" providerId="LiveId" clId="{0F690292-231C-4525-BC7E-365FB8C0C517}" dt="2025-10-17T14:39:45.696" v="6436"/>
        <pc:sldMkLst>
          <pc:docMk/>
          <pc:sldMk cId="808761178" sldId="612"/>
        </pc:sldMkLst>
        <pc:spChg chg="mod">
          <ac:chgData name="Harald Hesse" userId="e9eff79f295c2d4a" providerId="LiveId" clId="{0F690292-231C-4525-BC7E-365FB8C0C517}" dt="2025-10-17T05:52:39.308" v="2200"/>
          <ac:spMkLst>
            <pc:docMk/>
            <pc:sldMk cId="808761178" sldId="612"/>
            <ac:spMk id="2" creationId="{2D57D788-ABEE-639F-B05F-237FCBEDECAF}"/>
          </ac:spMkLst>
        </pc:spChg>
        <pc:spChg chg="mod">
          <ac:chgData name="Harald Hesse" userId="e9eff79f295c2d4a" providerId="LiveId" clId="{0F690292-231C-4525-BC7E-365FB8C0C517}" dt="2025-10-17T05:54:28.090" v="2219"/>
          <ac:spMkLst>
            <pc:docMk/>
            <pc:sldMk cId="808761178" sldId="612"/>
            <ac:spMk id="3" creationId="{5236865A-6D5D-91DD-DD64-F4D6A8B95745}"/>
          </ac:spMkLst>
        </pc:spChg>
      </pc:sldChg>
      <pc:sldChg chg="modSp new mod modTransition">
        <pc:chgData name="Harald Hesse" userId="e9eff79f295c2d4a" providerId="LiveId" clId="{0F690292-231C-4525-BC7E-365FB8C0C517}" dt="2025-10-17T14:34:02.388" v="6278"/>
        <pc:sldMkLst>
          <pc:docMk/>
          <pc:sldMk cId="2745168620" sldId="613"/>
        </pc:sldMkLst>
        <pc:spChg chg="mod">
          <ac:chgData name="Harald Hesse" userId="e9eff79f295c2d4a" providerId="LiveId" clId="{0F690292-231C-4525-BC7E-365FB8C0C517}" dt="2025-10-17T05:56:11.807" v="2244" actId="122"/>
          <ac:spMkLst>
            <pc:docMk/>
            <pc:sldMk cId="2745168620" sldId="613"/>
            <ac:spMk id="2" creationId="{A92F835C-C388-8B03-7609-AFF36E91525B}"/>
          </ac:spMkLst>
        </pc:spChg>
        <pc:spChg chg="mod">
          <ac:chgData name="Harald Hesse" userId="e9eff79f295c2d4a" providerId="LiveId" clId="{0F690292-231C-4525-BC7E-365FB8C0C517}" dt="2025-10-17T05:56:20.421" v="2251" actId="27636"/>
          <ac:spMkLst>
            <pc:docMk/>
            <pc:sldMk cId="2745168620" sldId="613"/>
            <ac:spMk id="3" creationId="{C6F44510-8B63-B5AF-4FB7-EB03FF08A3AA}"/>
          </ac:spMkLst>
        </pc:spChg>
      </pc:sldChg>
      <pc:sldChg chg="modSp add mod modTransition">
        <pc:chgData name="Harald Hesse" userId="e9eff79f295c2d4a" providerId="LiveId" clId="{0F690292-231C-4525-BC7E-365FB8C0C517}" dt="2025-10-17T14:34:02.388" v="6278"/>
        <pc:sldMkLst>
          <pc:docMk/>
          <pc:sldMk cId="1030136982" sldId="614"/>
        </pc:sldMkLst>
        <pc:spChg chg="mod">
          <ac:chgData name="Harald Hesse" userId="e9eff79f295c2d4a" providerId="LiveId" clId="{0F690292-231C-4525-BC7E-365FB8C0C517}" dt="2025-10-17T05:55:15.910" v="2235" actId="122"/>
          <ac:spMkLst>
            <pc:docMk/>
            <pc:sldMk cId="1030136982" sldId="614"/>
            <ac:spMk id="2" creationId="{F1661289-5D31-B5D5-7980-0C2D4DC94ED9}"/>
          </ac:spMkLst>
        </pc:spChg>
        <pc:spChg chg="mod">
          <ac:chgData name="Harald Hesse" userId="e9eff79f295c2d4a" providerId="LiveId" clId="{0F690292-231C-4525-BC7E-365FB8C0C517}" dt="2025-10-17T05:56:43.099" v="2254" actId="27636"/>
          <ac:spMkLst>
            <pc:docMk/>
            <pc:sldMk cId="1030136982" sldId="614"/>
            <ac:spMk id="3" creationId="{52887A62-C180-699E-116D-F4163136E708}"/>
          </ac:spMkLst>
        </pc:spChg>
      </pc:sldChg>
      <pc:sldChg chg="modSp add mod modTransition modAnim">
        <pc:chgData name="Harald Hesse" userId="e9eff79f295c2d4a" providerId="LiveId" clId="{0F690292-231C-4525-BC7E-365FB8C0C517}" dt="2025-10-17T14:39:25.210" v="6435"/>
        <pc:sldMkLst>
          <pc:docMk/>
          <pc:sldMk cId="3760758226" sldId="615"/>
        </pc:sldMkLst>
        <pc:spChg chg="mod">
          <ac:chgData name="Harald Hesse" userId="e9eff79f295c2d4a" providerId="LiveId" clId="{0F690292-231C-4525-BC7E-365FB8C0C517}" dt="2025-10-17T05:55:21.095" v="2236" actId="122"/>
          <ac:spMkLst>
            <pc:docMk/>
            <pc:sldMk cId="3760758226" sldId="615"/>
            <ac:spMk id="2" creationId="{CDFF92A5-85FC-FB1F-ADD2-497151F12917}"/>
          </ac:spMkLst>
        </pc:spChg>
        <pc:spChg chg="mod">
          <ac:chgData name="Harald Hesse" userId="e9eff79f295c2d4a" providerId="LiveId" clId="{0F690292-231C-4525-BC7E-365FB8C0C517}" dt="2025-10-17T05:56:53.659" v="2258" actId="403"/>
          <ac:spMkLst>
            <pc:docMk/>
            <pc:sldMk cId="3760758226" sldId="615"/>
            <ac:spMk id="3" creationId="{1CD1AD88-E40F-DA31-FE49-9438A4856D5C}"/>
          </ac:spMkLst>
        </pc:spChg>
      </pc:sldChg>
      <pc:sldChg chg="addSp delSp modSp new mod modTransition">
        <pc:chgData name="Harald Hesse" userId="e9eff79f295c2d4a" providerId="LiveId" clId="{0F690292-231C-4525-BC7E-365FB8C0C517}" dt="2025-10-17T14:34:02.388" v="6278"/>
        <pc:sldMkLst>
          <pc:docMk/>
          <pc:sldMk cId="2153146432" sldId="616"/>
        </pc:sldMkLst>
        <pc:spChg chg="mod">
          <ac:chgData name="Harald Hesse" userId="e9eff79f295c2d4a" providerId="LiveId" clId="{0F690292-231C-4525-BC7E-365FB8C0C517}" dt="2025-10-17T07:05:27.906" v="2365" actId="14100"/>
          <ac:spMkLst>
            <pc:docMk/>
            <pc:sldMk cId="2153146432" sldId="616"/>
            <ac:spMk id="3" creationId="{C88097C9-577A-C687-423F-26E2345038A6}"/>
          </ac:spMkLst>
        </pc:spChg>
        <pc:picChg chg="add mod">
          <ac:chgData name="Harald Hesse" userId="e9eff79f295c2d4a" providerId="LiveId" clId="{0F690292-231C-4525-BC7E-365FB8C0C517}" dt="2025-10-17T07:34:55.137" v="2413" actId="14100"/>
          <ac:picMkLst>
            <pc:docMk/>
            <pc:sldMk cId="2153146432" sldId="616"/>
            <ac:picMk id="5" creationId="{F80BA8D3-0B46-222C-6F30-7C036881B6B1}"/>
          </ac:picMkLst>
        </pc:picChg>
      </pc:sldChg>
      <pc:sldChg chg="addSp delSp modSp new mod modTransition setBg">
        <pc:chgData name="Harald Hesse" userId="e9eff79f295c2d4a" providerId="LiveId" clId="{0F690292-231C-4525-BC7E-365FB8C0C517}" dt="2025-10-17T14:34:02.388" v="6278"/>
        <pc:sldMkLst>
          <pc:docMk/>
          <pc:sldMk cId="2749436668" sldId="617"/>
        </pc:sldMkLst>
        <pc:spChg chg="add">
          <ac:chgData name="Harald Hesse" userId="e9eff79f295c2d4a" providerId="LiveId" clId="{0F690292-231C-4525-BC7E-365FB8C0C517}" dt="2025-10-17T08:32:00.769" v="2838" actId="26606"/>
          <ac:spMkLst>
            <pc:docMk/>
            <pc:sldMk cId="2749436668" sldId="617"/>
            <ac:spMk id="10" creationId="{42A4FC2C-047E-45A5-965D-8E1E3BF09BC6}"/>
          </ac:spMkLst>
        </pc:spChg>
        <pc:picChg chg="add mod">
          <ac:chgData name="Harald Hesse" userId="e9eff79f295c2d4a" providerId="LiveId" clId="{0F690292-231C-4525-BC7E-365FB8C0C517}" dt="2025-10-17T08:32:10.971" v="2840" actId="962"/>
          <ac:picMkLst>
            <pc:docMk/>
            <pc:sldMk cId="2749436668" sldId="617"/>
            <ac:picMk id="5" creationId="{5DA422A7-3E54-48D6-F8A5-CEF5A58F81CE}"/>
          </ac:picMkLst>
        </pc:picChg>
      </pc:sldChg>
      <pc:sldChg chg="modSp add modTransition">
        <pc:chgData name="Harald Hesse" userId="e9eff79f295c2d4a" providerId="LiveId" clId="{0F690292-231C-4525-BC7E-365FB8C0C517}" dt="2025-10-17T14:34:02.388" v="6278"/>
        <pc:sldMkLst>
          <pc:docMk/>
          <pc:sldMk cId="558429665" sldId="618"/>
        </pc:sldMkLst>
        <pc:spChg chg="mod">
          <ac:chgData name="Harald Hesse" userId="e9eff79f295c2d4a" providerId="LiveId" clId="{0F690292-231C-4525-BC7E-365FB8C0C517}" dt="2025-10-17T08:42:14.811" v="2869" actId="20577"/>
          <ac:spMkLst>
            <pc:docMk/>
            <pc:sldMk cId="558429665" sldId="618"/>
            <ac:spMk id="2" creationId="{24E00A43-DD81-F356-6310-36F2DE15209E}"/>
          </ac:spMkLst>
        </pc:spChg>
      </pc:sldChg>
      <pc:sldChg chg="modSp add modTransition">
        <pc:chgData name="Harald Hesse" userId="e9eff79f295c2d4a" providerId="LiveId" clId="{0F690292-231C-4525-BC7E-365FB8C0C517}" dt="2025-10-17T14:34:02.388" v="6278"/>
        <pc:sldMkLst>
          <pc:docMk/>
          <pc:sldMk cId="3160088784" sldId="619"/>
        </pc:sldMkLst>
        <pc:spChg chg="mod">
          <ac:chgData name="Harald Hesse" userId="e9eff79f295c2d4a" providerId="LiveId" clId="{0F690292-231C-4525-BC7E-365FB8C0C517}" dt="2025-10-17T08:42:09.475" v="2868" actId="20577"/>
          <ac:spMkLst>
            <pc:docMk/>
            <pc:sldMk cId="3160088784" sldId="619"/>
            <ac:spMk id="2" creationId="{1E5B6FA7-2571-1D7E-AE9E-997A43AB2B22}"/>
          </ac:spMkLst>
        </pc:spChg>
      </pc:sldChg>
      <pc:sldChg chg="modSp add modTransition">
        <pc:chgData name="Harald Hesse" userId="e9eff79f295c2d4a" providerId="LiveId" clId="{0F690292-231C-4525-BC7E-365FB8C0C517}" dt="2025-10-17T14:34:02.388" v="6278"/>
        <pc:sldMkLst>
          <pc:docMk/>
          <pc:sldMk cId="4099904287" sldId="620"/>
        </pc:sldMkLst>
        <pc:spChg chg="mod">
          <ac:chgData name="Harald Hesse" userId="e9eff79f295c2d4a" providerId="LiveId" clId="{0F690292-231C-4525-BC7E-365FB8C0C517}" dt="2025-10-17T08:42:04.871" v="2867" actId="20577"/>
          <ac:spMkLst>
            <pc:docMk/>
            <pc:sldMk cId="4099904287" sldId="620"/>
            <ac:spMk id="2" creationId="{F54DA419-D2E5-5E7A-6828-52E31C6EF278}"/>
          </ac:spMkLst>
        </pc:spChg>
      </pc:sldChg>
      <pc:sldChg chg="addSp delSp modSp new mod modTransition">
        <pc:chgData name="Harald Hesse" userId="e9eff79f295c2d4a" providerId="LiveId" clId="{0F690292-231C-4525-BC7E-365FB8C0C517}" dt="2025-10-17T14:34:02.388" v="6278"/>
        <pc:sldMkLst>
          <pc:docMk/>
          <pc:sldMk cId="2085181680" sldId="621"/>
        </pc:sldMkLst>
        <pc:spChg chg="add mod">
          <ac:chgData name="Harald Hesse" userId="e9eff79f295c2d4a" providerId="LiveId" clId="{0F690292-231C-4525-BC7E-365FB8C0C517}" dt="2025-10-17T14:26:56.821" v="6213" actId="14100"/>
          <ac:spMkLst>
            <pc:docMk/>
            <pc:sldMk cId="2085181680" sldId="621"/>
            <ac:spMk id="2" creationId="{6D921AEE-8697-BB3F-44AA-6D38F86631DE}"/>
          </ac:spMkLst>
        </pc:spChg>
        <pc:spChg chg="mod">
          <ac:chgData name="Harald Hesse" userId="e9eff79f295c2d4a" providerId="LiveId" clId="{0F690292-231C-4525-BC7E-365FB8C0C517}" dt="2025-10-17T08:57:45.256" v="3209" actId="207"/>
          <ac:spMkLst>
            <pc:docMk/>
            <pc:sldMk cId="2085181680" sldId="621"/>
            <ac:spMk id="3" creationId="{D118448E-F6F0-B57D-4C94-775003E66F6C}"/>
          </ac:spMkLst>
        </pc:spChg>
        <pc:spChg chg="add mod ord">
          <ac:chgData name="Harald Hesse" userId="e9eff79f295c2d4a" providerId="LiveId" clId="{0F690292-231C-4525-BC7E-365FB8C0C517}" dt="2025-10-17T08:57:59.470" v="3212" actId="167"/>
          <ac:spMkLst>
            <pc:docMk/>
            <pc:sldMk cId="2085181680" sldId="621"/>
            <ac:spMk id="4" creationId="{A1D2065B-AE9D-9661-6883-1CCCA544C962}"/>
          </ac:spMkLst>
        </pc:spChg>
      </pc:sldChg>
      <pc:sldChg chg="addSp modSp add mod ord modTransition">
        <pc:chgData name="Harald Hesse" userId="e9eff79f295c2d4a" providerId="LiveId" clId="{0F690292-231C-4525-BC7E-365FB8C0C517}" dt="2025-10-17T14:34:02.388" v="6278"/>
        <pc:sldMkLst>
          <pc:docMk/>
          <pc:sldMk cId="2021424709" sldId="622"/>
        </pc:sldMkLst>
        <pc:spChg chg="add mod">
          <ac:chgData name="Harald Hesse" userId="e9eff79f295c2d4a" providerId="LiveId" clId="{0F690292-231C-4525-BC7E-365FB8C0C517}" dt="2025-10-17T14:28:13.713" v="6232" actId="14100"/>
          <ac:spMkLst>
            <pc:docMk/>
            <pc:sldMk cId="2021424709" sldId="622"/>
            <ac:spMk id="2" creationId="{7D95D003-25DE-83E5-72F0-D49BC60DAF77}"/>
          </ac:spMkLst>
        </pc:spChg>
        <pc:spChg chg="mod">
          <ac:chgData name="Harald Hesse" userId="e9eff79f295c2d4a" providerId="LiveId" clId="{0F690292-231C-4525-BC7E-365FB8C0C517}" dt="2025-10-17T14:27:43.476" v="6227" actId="14100"/>
          <ac:spMkLst>
            <pc:docMk/>
            <pc:sldMk cId="2021424709" sldId="622"/>
            <ac:spMk id="3" creationId="{1C22936C-4A8F-6AD5-3746-E9E38189B95A}"/>
          </ac:spMkLst>
        </pc:spChg>
      </pc:sldChg>
      <pc:sldChg chg="addSp modSp add mod modTransition">
        <pc:chgData name="Harald Hesse" userId="e9eff79f295c2d4a" providerId="LiveId" clId="{0F690292-231C-4525-BC7E-365FB8C0C517}" dt="2025-10-19T07:29:18.286" v="6667" actId="20577"/>
        <pc:sldMkLst>
          <pc:docMk/>
          <pc:sldMk cId="2335683355" sldId="623"/>
        </pc:sldMkLst>
        <pc:spChg chg="add mod">
          <ac:chgData name="Harald Hesse" userId="e9eff79f295c2d4a" providerId="LiveId" clId="{0F690292-231C-4525-BC7E-365FB8C0C517}" dt="2025-10-17T14:29:06.250" v="6244" actId="14100"/>
          <ac:spMkLst>
            <pc:docMk/>
            <pc:sldMk cId="2335683355" sldId="623"/>
            <ac:spMk id="2" creationId="{A8F7B35C-F07F-91D3-8861-AC38051A0CE9}"/>
          </ac:spMkLst>
        </pc:spChg>
        <pc:spChg chg="mod">
          <ac:chgData name="Harald Hesse" userId="e9eff79f295c2d4a" providerId="LiveId" clId="{0F690292-231C-4525-BC7E-365FB8C0C517}" dt="2025-10-19T07:29:18.286" v="6667" actId="20577"/>
          <ac:spMkLst>
            <pc:docMk/>
            <pc:sldMk cId="2335683355" sldId="623"/>
            <ac:spMk id="3" creationId="{418C9162-2F21-9FD3-A29E-0F6462BC876D}"/>
          </ac:spMkLst>
        </pc:spChg>
      </pc:sldChg>
      <pc:sldChg chg="addSp delSp modSp add del mod ord modTransition modAnim">
        <pc:chgData name="Harald Hesse" userId="e9eff79f295c2d4a" providerId="LiveId" clId="{0F690292-231C-4525-BC7E-365FB8C0C517}" dt="2025-10-19T07:29:44.924" v="6668" actId="47"/>
        <pc:sldMkLst>
          <pc:docMk/>
          <pc:sldMk cId="2490843844" sldId="624"/>
        </pc:sldMkLst>
        <pc:spChg chg="add del mod">
          <ac:chgData name="Harald Hesse" userId="e9eff79f295c2d4a" providerId="LiveId" clId="{0F690292-231C-4525-BC7E-365FB8C0C517}" dt="2025-10-19T07:25:18.937" v="6631" actId="21"/>
          <ac:spMkLst>
            <pc:docMk/>
            <pc:sldMk cId="2490843844" sldId="624"/>
            <ac:spMk id="2" creationId="{9C2DE234-514B-83CE-F016-C07BF427E13D}"/>
          </ac:spMkLst>
        </pc:spChg>
        <pc:spChg chg="add mod">
          <ac:chgData name="Harald Hesse" userId="e9eff79f295c2d4a" providerId="LiveId" clId="{0F690292-231C-4525-BC7E-365FB8C0C517}" dt="2025-10-19T07:25:12.065" v="6630"/>
          <ac:spMkLst>
            <pc:docMk/>
            <pc:sldMk cId="2490843844" sldId="624"/>
            <ac:spMk id="5" creationId="{52018996-0BB0-823C-AA5F-D9AFA5BB8834}"/>
          </ac:spMkLst>
        </pc:spChg>
      </pc:sldChg>
      <pc:sldChg chg="addSp modSp new mod modTransition">
        <pc:chgData name="Harald Hesse" userId="e9eff79f295c2d4a" providerId="LiveId" clId="{0F690292-231C-4525-BC7E-365FB8C0C517}" dt="2025-10-17T14:34:02.388" v="6278"/>
        <pc:sldMkLst>
          <pc:docMk/>
          <pc:sldMk cId="146528748" sldId="625"/>
        </pc:sldMkLst>
        <pc:spChg chg="mod">
          <ac:chgData name="Harald Hesse" userId="e9eff79f295c2d4a" providerId="LiveId" clId="{0F690292-231C-4525-BC7E-365FB8C0C517}" dt="2025-10-17T09:22:20.744" v="4662" actId="122"/>
          <ac:spMkLst>
            <pc:docMk/>
            <pc:sldMk cId="146528748" sldId="625"/>
            <ac:spMk id="2" creationId="{65BB6458-59F8-E126-F77B-CA5E99B983B4}"/>
          </ac:spMkLst>
        </pc:spChg>
        <pc:spChg chg="mod">
          <ac:chgData name="Harald Hesse" userId="e9eff79f295c2d4a" providerId="LiveId" clId="{0F690292-231C-4525-BC7E-365FB8C0C517}" dt="2025-10-17T09:22:45.753" v="4674" actId="14100"/>
          <ac:spMkLst>
            <pc:docMk/>
            <pc:sldMk cId="146528748" sldId="625"/>
            <ac:spMk id="3" creationId="{B68C33C5-287D-C937-9708-3DDF3CDE37DE}"/>
          </ac:spMkLst>
        </pc:spChg>
        <pc:spChg chg="add mod">
          <ac:chgData name="Harald Hesse" userId="e9eff79f295c2d4a" providerId="LiveId" clId="{0F690292-231C-4525-BC7E-365FB8C0C517}" dt="2025-10-17T14:27:04.636" v="6214"/>
          <ac:spMkLst>
            <pc:docMk/>
            <pc:sldMk cId="146528748" sldId="625"/>
            <ac:spMk id="4" creationId="{D2A932DE-13C3-952F-B136-CCF9A654B3A0}"/>
          </ac:spMkLst>
        </pc:spChg>
      </pc:sldChg>
      <pc:sldChg chg="addSp modSp new mod modTransition">
        <pc:chgData name="Harald Hesse" userId="e9eff79f295c2d4a" providerId="LiveId" clId="{0F690292-231C-4525-BC7E-365FB8C0C517}" dt="2025-10-17T14:34:02.388" v="6278"/>
        <pc:sldMkLst>
          <pc:docMk/>
          <pc:sldMk cId="1850466513" sldId="626"/>
        </pc:sldMkLst>
        <pc:spChg chg="mod">
          <ac:chgData name="Harald Hesse" userId="e9eff79f295c2d4a" providerId="LiveId" clId="{0F690292-231C-4525-BC7E-365FB8C0C517}" dt="2025-10-17T09:26:39.488" v="4712" actId="113"/>
          <ac:spMkLst>
            <pc:docMk/>
            <pc:sldMk cId="1850466513" sldId="626"/>
            <ac:spMk id="2" creationId="{A881BAA0-461F-B7BE-D735-28E5D477FBCD}"/>
          </ac:spMkLst>
        </pc:spChg>
        <pc:spChg chg="mod">
          <ac:chgData name="Harald Hesse" userId="e9eff79f295c2d4a" providerId="LiveId" clId="{0F690292-231C-4525-BC7E-365FB8C0C517}" dt="2025-10-17T09:24:09.893" v="4687" actId="27636"/>
          <ac:spMkLst>
            <pc:docMk/>
            <pc:sldMk cId="1850466513" sldId="626"/>
            <ac:spMk id="3" creationId="{5BB05182-0AB0-2C21-FBBA-EDDCB38DB041}"/>
          </ac:spMkLst>
        </pc:spChg>
        <pc:spChg chg="add mod">
          <ac:chgData name="Harald Hesse" userId="e9eff79f295c2d4a" providerId="LiveId" clId="{0F690292-231C-4525-BC7E-365FB8C0C517}" dt="2025-10-17T14:27:07.397" v="6215"/>
          <ac:spMkLst>
            <pc:docMk/>
            <pc:sldMk cId="1850466513" sldId="626"/>
            <ac:spMk id="4" creationId="{556A2FFE-100F-8E23-AC94-257883F91FB2}"/>
          </ac:spMkLst>
        </pc:spChg>
      </pc:sldChg>
      <pc:sldChg chg="addSp modSp new mod modTransition">
        <pc:chgData name="Harald Hesse" userId="e9eff79f295c2d4a" providerId="LiveId" clId="{0F690292-231C-4525-BC7E-365FB8C0C517}" dt="2025-10-17T14:34:02.388" v="6278"/>
        <pc:sldMkLst>
          <pc:docMk/>
          <pc:sldMk cId="28481520" sldId="627"/>
        </pc:sldMkLst>
        <pc:spChg chg="mod">
          <ac:chgData name="Harald Hesse" userId="e9eff79f295c2d4a" providerId="LiveId" clId="{0F690292-231C-4525-BC7E-365FB8C0C517}" dt="2025-10-17T09:26:24.561" v="4710" actId="20577"/>
          <ac:spMkLst>
            <pc:docMk/>
            <pc:sldMk cId="28481520" sldId="627"/>
            <ac:spMk id="2" creationId="{7B239193-0FAD-599B-3EDF-858B34F1AA04}"/>
          </ac:spMkLst>
        </pc:spChg>
        <pc:spChg chg="mod">
          <ac:chgData name="Harald Hesse" userId="e9eff79f295c2d4a" providerId="LiveId" clId="{0F690292-231C-4525-BC7E-365FB8C0C517}" dt="2025-10-17T09:25:33.015" v="4700" actId="27636"/>
          <ac:spMkLst>
            <pc:docMk/>
            <pc:sldMk cId="28481520" sldId="627"/>
            <ac:spMk id="3" creationId="{5415FC30-DFBD-5E18-ED18-D22580ED795A}"/>
          </ac:spMkLst>
        </pc:spChg>
        <pc:spChg chg="add mod">
          <ac:chgData name="Harald Hesse" userId="e9eff79f295c2d4a" providerId="LiveId" clId="{0F690292-231C-4525-BC7E-365FB8C0C517}" dt="2025-10-17T14:27:09.205" v="6216"/>
          <ac:spMkLst>
            <pc:docMk/>
            <pc:sldMk cId="28481520" sldId="627"/>
            <ac:spMk id="4" creationId="{6C24E52B-0C22-9C61-F9A7-B2EB5715AA8D}"/>
          </ac:spMkLst>
        </pc:spChg>
      </pc:sldChg>
      <pc:sldChg chg="addSp modSp new mod modTransition">
        <pc:chgData name="Harald Hesse" userId="e9eff79f295c2d4a" providerId="LiveId" clId="{0F690292-231C-4525-BC7E-365FB8C0C517}" dt="2025-10-17T14:34:02.388" v="6278"/>
        <pc:sldMkLst>
          <pc:docMk/>
          <pc:sldMk cId="3818072148" sldId="628"/>
        </pc:sldMkLst>
        <pc:spChg chg="mod">
          <ac:chgData name="Harald Hesse" userId="e9eff79f295c2d4a" providerId="LiveId" clId="{0F690292-231C-4525-BC7E-365FB8C0C517}" dt="2025-10-17T09:26:12.365" v="4709" actId="20577"/>
          <ac:spMkLst>
            <pc:docMk/>
            <pc:sldMk cId="3818072148" sldId="628"/>
            <ac:spMk id="2" creationId="{91FD5565-F59F-20AF-80D3-036D58F579F1}"/>
          </ac:spMkLst>
        </pc:spChg>
        <pc:spChg chg="mod">
          <ac:chgData name="Harald Hesse" userId="e9eff79f295c2d4a" providerId="LiveId" clId="{0F690292-231C-4525-BC7E-365FB8C0C517}" dt="2025-10-17T09:27:03.682" v="4720" actId="27636"/>
          <ac:spMkLst>
            <pc:docMk/>
            <pc:sldMk cId="3818072148" sldId="628"/>
            <ac:spMk id="3" creationId="{D3D6752B-1B32-DAA4-1B6E-3F227C02B1B4}"/>
          </ac:spMkLst>
        </pc:spChg>
        <pc:spChg chg="add mod">
          <ac:chgData name="Harald Hesse" userId="e9eff79f295c2d4a" providerId="LiveId" clId="{0F690292-231C-4525-BC7E-365FB8C0C517}" dt="2025-10-17T14:27:10.908" v="6217"/>
          <ac:spMkLst>
            <pc:docMk/>
            <pc:sldMk cId="3818072148" sldId="628"/>
            <ac:spMk id="4" creationId="{D90943E3-3CB6-0FDB-E31D-C68490740E4D}"/>
          </ac:spMkLst>
        </pc:spChg>
      </pc:sldChg>
      <pc:sldChg chg="addSp modSp add mod modTransition">
        <pc:chgData name="Harald Hesse" userId="e9eff79f295c2d4a" providerId="LiveId" clId="{0F690292-231C-4525-BC7E-365FB8C0C517}" dt="2025-10-17T14:34:02.388" v="6278"/>
        <pc:sldMkLst>
          <pc:docMk/>
          <pc:sldMk cId="3024405680" sldId="629"/>
        </pc:sldMkLst>
        <pc:spChg chg="mod">
          <ac:chgData name="Harald Hesse" userId="e9eff79f295c2d4a" providerId="LiveId" clId="{0F690292-231C-4525-BC7E-365FB8C0C517}" dt="2025-10-17T09:27:27.487" v="4723" actId="122"/>
          <ac:spMkLst>
            <pc:docMk/>
            <pc:sldMk cId="3024405680" sldId="629"/>
            <ac:spMk id="2" creationId="{321EFC01-BA1C-0785-46DF-894BF3A96097}"/>
          </ac:spMkLst>
        </pc:spChg>
        <pc:spChg chg="mod">
          <ac:chgData name="Harald Hesse" userId="e9eff79f295c2d4a" providerId="LiveId" clId="{0F690292-231C-4525-BC7E-365FB8C0C517}" dt="2025-10-17T09:28:04.894" v="4731" actId="403"/>
          <ac:spMkLst>
            <pc:docMk/>
            <pc:sldMk cId="3024405680" sldId="629"/>
            <ac:spMk id="3" creationId="{E7D50405-F39B-59F8-CA65-62CD143EB7F6}"/>
          </ac:spMkLst>
        </pc:spChg>
        <pc:spChg chg="add mod">
          <ac:chgData name="Harald Hesse" userId="e9eff79f295c2d4a" providerId="LiveId" clId="{0F690292-231C-4525-BC7E-365FB8C0C517}" dt="2025-10-17T14:27:12.797" v="6218"/>
          <ac:spMkLst>
            <pc:docMk/>
            <pc:sldMk cId="3024405680" sldId="629"/>
            <ac:spMk id="4" creationId="{B771DAF4-1681-365B-4E6F-8532AB4B634E}"/>
          </ac:spMkLst>
        </pc:spChg>
      </pc:sldChg>
      <pc:sldChg chg="addSp modSp add mod modTransition">
        <pc:chgData name="Harald Hesse" userId="e9eff79f295c2d4a" providerId="LiveId" clId="{0F690292-231C-4525-BC7E-365FB8C0C517}" dt="2025-10-17T14:34:02.388" v="6278"/>
        <pc:sldMkLst>
          <pc:docMk/>
          <pc:sldMk cId="3817111165" sldId="630"/>
        </pc:sldMkLst>
        <pc:spChg chg="mod">
          <ac:chgData name="Harald Hesse" userId="e9eff79f295c2d4a" providerId="LiveId" clId="{0F690292-231C-4525-BC7E-365FB8C0C517}" dt="2025-10-17T09:28:35.738" v="4733" actId="20577"/>
          <ac:spMkLst>
            <pc:docMk/>
            <pc:sldMk cId="3817111165" sldId="630"/>
            <ac:spMk id="2" creationId="{155C6FC8-74BD-5E03-117F-12F117BA06CB}"/>
          </ac:spMkLst>
        </pc:spChg>
        <pc:spChg chg="mod">
          <ac:chgData name="Harald Hesse" userId="e9eff79f295c2d4a" providerId="LiveId" clId="{0F690292-231C-4525-BC7E-365FB8C0C517}" dt="2025-10-17T09:28:51.381" v="4741" actId="27636"/>
          <ac:spMkLst>
            <pc:docMk/>
            <pc:sldMk cId="3817111165" sldId="630"/>
            <ac:spMk id="3" creationId="{BF8D3D6D-5B72-D683-F3A5-2C3AC3E5ADA2}"/>
          </ac:spMkLst>
        </pc:spChg>
        <pc:spChg chg="add mod">
          <ac:chgData name="Harald Hesse" userId="e9eff79f295c2d4a" providerId="LiveId" clId="{0F690292-231C-4525-BC7E-365FB8C0C517}" dt="2025-10-17T14:27:14.653" v="6219"/>
          <ac:spMkLst>
            <pc:docMk/>
            <pc:sldMk cId="3817111165" sldId="630"/>
            <ac:spMk id="4" creationId="{E3595B1E-CCF8-F87B-8563-B76C1BF7BFBA}"/>
          </ac:spMkLst>
        </pc:spChg>
      </pc:sldChg>
      <pc:sldChg chg="addSp modSp add mod modTransition">
        <pc:chgData name="Harald Hesse" userId="e9eff79f295c2d4a" providerId="LiveId" clId="{0F690292-231C-4525-BC7E-365FB8C0C517}" dt="2025-10-17T14:34:02.388" v="6278"/>
        <pc:sldMkLst>
          <pc:docMk/>
          <pc:sldMk cId="3349401196" sldId="631"/>
        </pc:sldMkLst>
        <pc:spChg chg="mod">
          <ac:chgData name="Harald Hesse" userId="e9eff79f295c2d4a" providerId="LiveId" clId="{0F690292-231C-4525-BC7E-365FB8C0C517}" dt="2025-10-17T09:29:04.116" v="4743" actId="20577"/>
          <ac:spMkLst>
            <pc:docMk/>
            <pc:sldMk cId="3349401196" sldId="631"/>
            <ac:spMk id="2" creationId="{8AAC8834-EB35-7A2B-4552-C5D76AB7DD63}"/>
          </ac:spMkLst>
        </pc:spChg>
        <pc:spChg chg="mod">
          <ac:chgData name="Harald Hesse" userId="e9eff79f295c2d4a" providerId="LiveId" clId="{0F690292-231C-4525-BC7E-365FB8C0C517}" dt="2025-10-17T09:29:25.887" v="4756" actId="403"/>
          <ac:spMkLst>
            <pc:docMk/>
            <pc:sldMk cId="3349401196" sldId="631"/>
            <ac:spMk id="3" creationId="{CD59AE60-0D1D-553F-F758-2A94B884A112}"/>
          </ac:spMkLst>
        </pc:spChg>
        <pc:spChg chg="add mod">
          <ac:chgData name="Harald Hesse" userId="e9eff79f295c2d4a" providerId="LiveId" clId="{0F690292-231C-4525-BC7E-365FB8C0C517}" dt="2025-10-17T14:27:16.413" v="6220"/>
          <ac:spMkLst>
            <pc:docMk/>
            <pc:sldMk cId="3349401196" sldId="631"/>
            <ac:spMk id="4" creationId="{032A0C70-4EB3-DAB2-E9C0-B849901B3A97}"/>
          </ac:spMkLst>
        </pc:spChg>
      </pc:sldChg>
      <pc:sldChg chg="addSp modSp add mod modTransition">
        <pc:chgData name="Harald Hesse" userId="e9eff79f295c2d4a" providerId="LiveId" clId="{0F690292-231C-4525-BC7E-365FB8C0C517}" dt="2025-10-17T14:34:02.388" v="6278"/>
        <pc:sldMkLst>
          <pc:docMk/>
          <pc:sldMk cId="1496526552" sldId="632"/>
        </pc:sldMkLst>
        <pc:spChg chg="mod">
          <ac:chgData name="Harald Hesse" userId="e9eff79f295c2d4a" providerId="LiveId" clId="{0F690292-231C-4525-BC7E-365FB8C0C517}" dt="2025-10-17T09:29:53.955" v="4758" actId="20577"/>
          <ac:spMkLst>
            <pc:docMk/>
            <pc:sldMk cId="1496526552" sldId="632"/>
            <ac:spMk id="2" creationId="{4E79713B-E27C-82E6-327A-75E27CF159C1}"/>
          </ac:spMkLst>
        </pc:spChg>
        <pc:spChg chg="mod">
          <ac:chgData name="Harald Hesse" userId="e9eff79f295c2d4a" providerId="LiveId" clId="{0F690292-231C-4525-BC7E-365FB8C0C517}" dt="2025-10-17T09:30:14.279" v="4768" actId="27636"/>
          <ac:spMkLst>
            <pc:docMk/>
            <pc:sldMk cId="1496526552" sldId="632"/>
            <ac:spMk id="3" creationId="{51917EEC-82B5-7342-0ABE-B1AF8511D9F1}"/>
          </ac:spMkLst>
        </pc:spChg>
        <pc:spChg chg="add mod">
          <ac:chgData name="Harald Hesse" userId="e9eff79f295c2d4a" providerId="LiveId" clId="{0F690292-231C-4525-BC7E-365FB8C0C517}" dt="2025-10-17T14:27:18.269" v="6221"/>
          <ac:spMkLst>
            <pc:docMk/>
            <pc:sldMk cId="1496526552" sldId="632"/>
            <ac:spMk id="4" creationId="{F59C0598-D919-DB6E-B03A-E8F5DB2DFFBE}"/>
          </ac:spMkLst>
        </pc:spChg>
      </pc:sldChg>
      <pc:sldChg chg="addSp modSp add mod modTransition">
        <pc:chgData name="Harald Hesse" userId="e9eff79f295c2d4a" providerId="LiveId" clId="{0F690292-231C-4525-BC7E-365FB8C0C517}" dt="2025-10-17T14:34:02.388" v="6278"/>
        <pc:sldMkLst>
          <pc:docMk/>
          <pc:sldMk cId="4106954876" sldId="633"/>
        </pc:sldMkLst>
        <pc:spChg chg="mod">
          <ac:chgData name="Harald Hesse" userId="e9eff79f295c2d4a" providerId="LiveId" clId="{0F690292-231C-4525-BC7E-365FB8C0C517}" dt="2025-10-17T09:30:34.921" v="4770" actId="20577"/>
          <ac:spMkLst>
            <pc:docMk/>
            <pc:sldMk cId="4106954876" sldId="633"/>
            <ac:spMk id="2" creationId="{20C4AC49-7D98-647D-B077-192D140DCEF2}"/>
          </ac:spMkLst>
        </pc:spChg>
        <pc:spChg chg="mod">
          <ac:chgData name="Harald Hesse" userId="e9eff79f295c2d4a" providerId="LiveId" clId="{0F690292-231C-4525-BC7E-365FB8C0C517}" dt="2025-10-17T09:32:47.615" v="4777" actId="403"/>
          <ac:spMkLst>
            <pc:docMk/>
            <pc:sldMk cId="4106954876" sldId="633"/>
            <ac:spMk id="3" creationId="{D5A13140-9903-FDAA-89D9-C95055B673B8}"/>
          </ac:spMkLst>
        </pc:spChg>
        <pc:spChg chg="add mod">
          <ac:chgData name="Harald Hesse" userId="e9eff79f295c2d4a" providerId="LiveId" clId="{0F690292-231C-4525-BC7E-365FB8C0C517}" dt="2025-10-17T14:27:19.869" v="6222"/>
          <ac:spMkLst>
            <pc:docMk/>
            <pc:sldMk cId="4106954876" sldId="633"/>
            <ac:spMk id="4" creationId="{D282DC5B-05FA-E173-84F6-6463646AEE4B}"/>
          </ac:spMkLst>
        </pc:spChg>
      </pc:sldChg>
      <pc:sldChg chg="addSp modSp add mod modTransition">
        <pc:chgData name="Harald Hesse" userId="e9eff79f295c2d4a" providerId="LiveId" clId="{0F690292-231C-4525-BC7E-365FB8C0C517}" dt="2025-10-17T14:34:02.388" v="6278"/>
        <pc:sldMkLst>
          <pc:docMk/>
          <pc:sldMk cId="553790505" sldId="634"/>
        </pc:sldMkLst>
        <pc:spChg chg="mod">
          <ac:chgData name="Harald Hesse" userId="e9eff79f295c2d4a" providerId="LiveId" clId="{0F690292-231C-4525-BC7E-365FB8C0C517}" dt="2025-10-17T09:33:10.411" v="4779" actId="20577"/>
          <ac:spMkLst>
            <pc:docMk/>
            <pc:sldMk cId="553790505" sldId="634"/>
            <ac:spMk id="2" creationId="{04F51103-AE1D-64C3-2FB4-13D5FD2BE784}"/>
          </ac:spMkLst>
        </pc:spChg>
        <pc:spChg chg="mod">
          <ac:chgData name="Harald Hesse" userId="e9eff79f295c2d4a" providerId="LiveId" clId="{0F690292-231C-4525-BC7E-365FB8C0C517}" dt="2025-10-17T09:34:58.609" v="4810" actId="27636"/>
          <ac:spMkLst>
            <pc:docMk/>
            <pc:sldMk cId="553790505" sldId="634"/>
            <ac:spMk id="3" creationId="{53BAD2C9-525B-4B29-A202-006790DA5A01}"/>
          </ac:spMkLst>
        </pc:spChg>
        <pc:spChg chg="add mod">
          <ac:chgData name="Harald Hesse" userId="e9eff79f295c2d4a" providerId="LiveId" clId="{0F690292-231C-4525-BC7E-365FB8C0C517}" dt="2025-10-17T14:27:22.205" v="6223"/>
          <ac:spMkLst>
            <pc:docMk/>
            <pc:sldMk cId="553790505" sldId="634"/>
            <ac:spMk id="4" creationId="{D4CF149B-C113-A020-00D8-B9E3C4665A73}"/>
          </ac:spMkLst>
        </pc:spChg>
      </pc:sldChg>
      <pc:sldChg chg="addSp modSp new mod modTransition">
        <pc:chgData name="Harald Hesse" userId="e9eff79f295c2d4a" providerId="LiveId" clId="{0F690292-231C-4525-BC7E-365FB8C0C517}" dt="2025-10-17T14:34:02.388" v="6278"/>
        <pc:sldMkLst>
          <pc:docMk/>
          <pc:sldMk cId="615923594" sldId="635"/>
        </pc:sldMkLst>
        <pc:spChg chg="mod">
          <ac:chgData name="Harald Hesse" userId="e9eff79f295c2d4a" providerId="LiveId" clId="{0F690292-231C-4525-BC7E-365FB8C0C517}" dt="2025-10-17T09:35:29.134" v="4814" actId="20577"/>
          <ac:spMkLst>
            <pc:docMk/>
            <pc:sldMk cId="615923594" sldId="635"/>
            <ac:spMk id="2" creationId="{4A7D4FE1-5E40-6C26-04C3-E1BC83B8C6EE}"/>
          </ac:spMkLst>
        </pc:spChg>
        <pc:spChg chg="mod">
          <ac:chgData name="Harald Hesse" userId="e9eff79f295c2d4a" providerId="LiveId" clId="{0F690292-231C-4525-BC7E-365FB8C0C517}" dt="2025-10-17T09:36:09.844" v="4822" actId="33524"/>
          <ac:spMkLst>
            <pc:docMk/>
            <pc:sldMk cId="615923594" sldId="635"/>
            <ac:spMk id="3" creationId="{C3B9B85D-15A6-89CA-BE92-6E2E52508307}"/>
          </ac:spMkLst>
        </pc:spChg>
        <pc:spChg chg="add mod">
          <ac:chgData name="Harald Hesse" userId="e9eff79f295c2d4a" providerId="LiveId" clId="{0F690292-231C-4525-BC7E-365FB8C0C517}" dt="2025-10-17T14:27:25.133" v="6224"/>
          <ac:spMkLst>
            <pc:docMk/>
            <pc:sldMk cId="615923594" sldId="635"/>
            <ac:spMk id="4" creationId="{E7845A43-FF03-5A83-FC91-39BE738F33C2}"/>
          </ac:spMkLst>
        </pc:spChg>
      </pc:sldChg>
      <pc:sldChg chg="addSp modSp new mod modTransition modAnim">
        <pc:chgData name="Harald Hesse" userId="e9eff79f295c2d4a" providerId="LiveId" clId="{0F690292-231C-4525-BC7E-365FB8C0C517}" dt="2025-10-17T14:34:02.388" v="6278"/>
        <pc:sldMkLst>
          <pc:docMk/>
          <pc:sldMk cId="3787709298" sldId="636"/>
        </pc:sldMkLst>
        <pc:spChg chg="mod">
          <ac:chgData name="Harald Hesse" userId="e9eff79f295c2d4a" providerId="LiveId" clId="{0F690292-231C-4525-BC7E-365FB8C0C517}" dt="2025-10-17T09:37:07.039" v="4830" actId="1076"/>
          <ac:spMkLst>
            <pc:docMk/>
            <pc:sldMk cId="3787709298" sldId="636"/>
            <ac:spMk id="2" creationId="{C598E76A-5F55-9BD9-D2FD-330F693608C8}"/>
          </ac:spMkLst>
        </pc:spChg>
        <pc:spChg chg="mod">
          <ac:chgData name="Harald Hesse" userId="e9eff79f295c2d4a" providerId="LiveId" clId="{0F690292-231C-4525-BC7E-365FB8C0C517}" dt="2025-10-17T10:03:59.649" v="4863" actId="27636"/>
          <ac:spMkLst>
            <pc:docMk/>
            <pc:sldMk cId="3787709298" sldId="636"/>
            <ac:spMk id="3" creationId="{1B565A75-FBD7-5A75-7AAC-8E26913C8E8A}"/>
          </ac:spMkLst>
        </pc:spChg>
        <pc:spChg chg="add mod">
          <ac:chgData name="Harald Hesse" userId="e9eff79f295c2d4a" providerId="LiveId" clId="{0F690292-231C-4525-BC7E-365FB8C0C517}" dt="2025-10-17T14:27:27.045" v="6225"/>
          <ac:spMkLst>
            <pc:docMk/>
            <pc:sldMk cId="3787709298" sldId="636"/>
            <ac:spMk id="4" creationId="{7C925537-148B-8BAF-3AD0-EE9874117570}"/>
          </ac:spMkLst>
        </pc:spChg>
      </pc:sldChg>
      <pc:sldChg chg="addSp modSp new mod modTransition">
        <pc:chgData name="Harald Hesse" userId="e9eff79f295c2d4a" providerId="LiveId" clId="{0F690292-231C-4525-BC7E-365FB8C0C517}" dt="2025-10-17T14:34:02.388" v="6278"/>
        <pc:sldMkLst>
          <pc:docMk/>
          <pc:sldMk cId="1714631998" sldId="637"/>
        </pc:sldMkLst>
        <pc:spChg chg="mod">
          <ac:chgData name="Harald Hesse" userId="e9eff79f295c2d4a" providerId="LiveId" clId="{0F690292-231C-4525-BC7E-365FB8C0C517}" dt="2025-10-17T10:05:58.038" v="4875" actId="1076"/>
          <ac:spMkLst>
            <pc:docMk/>
            <pc:sldMk cId="1714631998" sldId="637"/>
            <ac:spMk id="2" creationId="{B8033AEA-4ADF-424B-5411-4AB9ED8E5669}"/>
          </ac:spMkLst>
        </pc:spChg>
        <pc:spChg chg="mod">
          <ac:chgData name="Harald Hesse" userId="e9eff79f295c2d4a" providerId="LiveId" clId="{0F690292-231C-4525-BC7E-365FB8C0C517}" dt="2025-10-17T10:05:53.294" v="4874" actId="1076"/>
          <ac:spMkLst>
            <pc:docMk/>
            <pc:sldMk cId="1714631998" sldId="637"/>
            <ac:spMk id="3" creationId="{80BF160C-1AF3-F055-B50C-2C1A330B5225}"/>
          </ac:spMkLst>
        </pc:spChg>
        <pc:spChg chg="add mod">
          <ac:chgData name="Harald Hesse" userId="e9eff79f295c2d4a" providerId="LiveId" clId="{0F690292-231C-4525-BC7E-365FB8C0C517}" dt="2025-10-17T14:28:20.773" v="6233"/>
          <ac:spMkLst>
            <pc:docMk/>
            <pc:sldMk cId="1714631998" sldId="637"/>
            <ac:spMk id="4" creationId="{5DD6EE47-0B8A-3AFD-8F81-D4EB9FB3949F}"/>
          </ac:spMkLst>
        </pc:spChg>
      </pc:sldChg>
      <pc:sldChg chg="addSp modSp new mod modTransition">
        <pc:chgData name="Harald Hesse" userId="e9eff79f295c2d4a" providerId="LiveId" clId="{0F690292-231C-4525-BC7E-365FB8C0C517}" dt="2025-10-17T14:34:02.388" v="6278"/>
        <pc:sldMkLst>
          <pc:docMk/>
          <pc:sldMk cId="341169585" sldId="638"/>
        </pc:sldMkLst>
        <pc:spChg chg="mod">
          <ac:chgData name="Harald Hesse" userId="e9eff79f295c2d4a" providerId="LiveId" clId="{0F690292-231C-4525-BC7E-365FB8C0C517}" dt="2025-10-17T10:06:45.214" v="4883" actId="20577"/>
          <ac:spMkLst>
            <pc:docMk/>
            <pc:sldMk cId="341169585" sldId="638"/>
            <ac:spMk id="2" creationId="{3BFDF5FB-9C2F-D142-A5B9-5A9A98D3C476}"/>
          </ac:spMkLst>
        </pc:spChg>
        <pc:spChg chg="mod">
          <ac:chgData name="Harald Hesse" userId="e9eff79f295c2d4a" providerId="LiveId" clId="{0F690292-231C-4525-BC7E-365FB8C0C517}" dt="2025-10-17T10:06:41.633" v="4881" actId="27636"/>
          <ac:spMkLst>
            <pc:docMk/>
            <pc:sldMk cId="341169585" sldId="638"/>
            <ac:spMk id="3" creationId="{253A49FE-0AB0-FD60-64DC-1DF47FF9F165}"/>
          </ac:spMkLst>
        </pc:spChg>
        <pc:spChg chg="add mod">
          <ac:chgData name="Harald Hesse" userId="e9eff79f295c2d4a" providerId="LiveId" clId="{0F690292-231C-4525-BC7E-365FB8C0C517}" dt="2025-10-17T14:28:23.493" v="6234"/>
          <ac:spMkLst>
            <pc:docMk/>
            <pc:sldMk cId="341169585" sldId="638"/>
            <ac:spMk id="4" creationId="{ACD5D3F7-72E7-5712-DB3F-71A33B33A754}"/>
          </ac:spMkLst>
        </pc:spChg>
      </pc:sldChg>
      <pc:sldChg chg="addSp modSp new mod modTransition modAnim">
        <pc:chgData name="Harald Hesse" userId="e9eff79f295c2d4a" providerId="LiveId" clId="{0F690292-231C-4525-BC7E-365FB8C0C517}" dt="2025-10-17T14:34:02.388" v="6278"/>
        <pc:sldMkLst>
          <pc:docMk/>
          <pc:sldMk cId="2808904943" sldId="639"/>
        </pc:sldMkLst>
        <pc:spChg chg="mod">
          <ac:chgData name="Harald Hesse" userId="e9eff79f295c2d4a" providerId="LiveId" clId="{0F690292-231C-4525-BC7E-365FB8C0C517}" dt="2025-10-17T10:10:10.762" v="4916" actId="1076"/>
          <ac:spMkLst>
            <pc:docMk/>
            <pc:sldMk cId="2808904943" sldId="639"/>
            <ac:spMk id="2" creationId="{019E03C3-CB0E-F403-9605-410DC5AC09D8}"/>
          </ac:spMkLst>
        </pc:spChg>
        <pc:spChg chg="mod">
          <ac:chgData name="Harald Hesse" userId="e9eff79f295c2d4a" providerId="LiveId" clId="{0F690292-231C-4525-BC7E-365FB8C0C517}" dt="2025-10-17T10:10:35.107" v="4920" actId="12"/>
          <ac:spMkLst>
            <pc:docMk/>
            <pc:sldMk cId="2808904943" sldId="639"/>
            <ac:spMk id="3" creationId="{8871A00D-ABF2-72B1-2BB2-F17468CEE55F}"/>
          </ac:spMkLst>
        </pc:spChg>
        <pc:spChg chg="add mod">
          <ac:chgData name="Harald Hesse" userId="e9eff79f295c2d4a" providerId="LiveId" clId="{0F690292-231C-4525-BC7E-365FB8C0C517}" dt="2025-10-17T14:28:25.294" v="6235"/>
          <ac:spMkLst>
            <pc:docMk/>
            <pc:sldMk cId="2808904943" sldId="639"/>
            <ac:spMk id="4" creationId="{1053D6D0-DF59-E11C-43D3-659603FDBCF8}"/>
          </ac:spMkLst>
        </pc:spChg>
      </pc:sldChg>
      <pc:sldChg chg="addSp modSp new mod modTransition modAnim">
        <pc:chgData name="Harald Hesse" userId="e9eff79f295c2d4a" providerId="LiveId" clId="{0F690292-231C-4525-BC7E-365FB8C0C517}" dt="2025-10-17T14:34:02.388" v="6278"/>
        <pc:sldMkLst>
          <pc:docMk/>
          <pc:sldMk cId="2938199454" sldId="640"/>
        </pc:sldMkLst>
        <pc:spChg chg="mod">
          <ac:chgData name="Harald Hesse" userId="e9eff79f295c2d4a" providerId="LiveId" clId="{0F690292-231C-4525-BC7E-365FB8C0C517}" dt="2025-10-17T10:10:04.662" v="4915" actId="1076"/>
          <ac:spMkLst>
            <pc:docMk/>
            <pc:sldMk cId="2938199454" sldId="640"/>
            <ac:spMk id="2" creationId="{9DA23C85-DC98-9A7C-3B19-23CD23CC9649}"/>
          </ac:spMkLst>
        </pc:spChg>
        <pc:spChg chg="mod">
          <ac:chgData name="Harald Hesse" userId="e9eff79f295c2d4a" providerId="LiveId" clId="{0F690292-231C-4525-BC7E-365FB8C0C517}" dt="2025-10-17T10:12:28.199" v="4948" actId="20577"/>
          <ac:spMkLst>
            <pc:docMk/>
            <pc:sldMk cId="2938199454" sldId="640"/>
            <ac:spMk id="3" creationId="{878E0CEB-6257-3411-840A-10988888C843}"/>
          </ac:spMkLst>
        </pc:spChg>
        <pc:spChg chg="add mod">
          <ac:chgData name="Harald Hesse" userId="e9eff79f295c2d4a" providerId="LiveId" clId="{0F690292-231C-4525-BC7E-365FB8C0C517}" dt="2025-10-17T14:28:28.006" v="6236"/>
          <ac:spMkLst>
            <pc:docMk/>
            <pc:sldMk cId="2938199454" sldId="640"/>
            <ac:spMk id="4" creationId="{9B32846E-DDDA-943D-DE04-2B08895B5AC3}"/>
          </ac:spMkLst>
        </pc:spChg>
      </pc:sldChg>
      <pc:sldChg chg="addSp modSp new mod modTransition">
        <pc:chgData name="Harald Hesse" userId="e9eff79f295c2d4a" providerId="LiveId" clId="{0F690292-231C-4525-BC7E-365FB8C0C517}" dt="2025-10-17T14:34:02.388" v="6278"/>
        <pc:sldMkLst>
          <pc:docMk/>
          <pc:sldMk cId="616217047" sldId="641"/>
        </pc:sldMkLst>
        <pc:spChg chg="mod">
          <ac:chgData name="Harald Hesse" userId="e9eff79f295c2d4a" providerId="LiveId" clId="{0F690292-231C-4525-BC7E-365FB8C0C517}" dt="2025-10-17T10:16:07.012" v="4980" actId="1076"/>
          <ac:spMkLst>
            <pc:docMk/>
            <pc:sldMk cId="616217047" sldId="641"/>
            <ac:spMk id="2" creationId="{8BB24957-4291-F389-0BA0-479661D71DBF}"/>
          </ac:spMkLst>
        </pc:spChg>
        <pc:spChg chg="mod">
          <ac:chgData name="Harald Hesse" userId="e9eff79f295c2d4a" providerId="LiveId" clId="{0F690292-231C-4525-BC7E-365FB8C0C517}" dt="2025-10-17T10:16:24.906" v="4988" actId="27636"/>
          <ac:spMkLst>
            <pc:docMk/>
            <pc:sldMk cId="616217047" sldId="641"/>
            <ac:spMk id="3" creationId="{E4702E9B-C894-08A1-1466-B2DE579B8FD6}"/>
          </ac:spMkLst>
        </pc:spChg>
        <pc:spChg chg="add mod">
          <ac:chgData name="Harald Hesse" userId="e9eff79f295c2d4a" providerId="LiveId" clId="{0F690292-231C-4525-BC7E-365FB8C0C517}" dt="2025-10-17T14:28:38.412" v="6240"/>
          <ac:spMkLst>
            <pc:docMk/>
            <pc:sldMk cId="616217047" sldId="641"/>
            <ac:spMk id="4" creationId="{2C95D40A-C1F9-F1A2-6900-E98B7DC9D8DE}"/>
          </ac:spMkLst>
        </pc:spChg>
      </pc:sldChg>
      <pc:sldChg chg="addSp modSp add mod modTransition modAnim">
        <pc:chgData name="Harald Hesse" userId="e9eff79f295c2d4a" providerId="LiveId" clId="{0F690292-231C-4525-BC7E-365FB8C0C517}" dt="2025-10-17T14:34:02.388" v="6278"/>
        <pc:sldMkLst>
          <pc:docMk/>
          <pc:sldMk cId="3347978131" sldId="642"/>
        </pc:sldMkLst>
        <pc:spChg chg="mod">
          <ac:chgData name="Harald Hesse" userId="e9eff79f295c2d4a" providerId="LiveId" clId="{0F690292-231C-4525-BC7E-365FB8C0C517}" dt="2025-10-17T10:10:00.056" v="4914" actId="1076"/>
          <ac:spMkLst>
            <pc:docMk/>
            <pc:sldMk cId="3347978131" sldId="642"/>
            <ac:spMk id="2" creationId="{73F4E597-1243-73E2-A25D-331A5A38E4DD}"/>
          </ac:spMkLst>
        </pc:spChg>
        <pc:spChg chg="mod">
          <ac:chgData name="Harald Hesse" userId="e9eff79f295c2d4a" providerId="LiveId" clId="{0F690292-231C-4525-BC7E-365FB8C0C517}" dt="2025-10-17T10:14:51.328" v="4970" actId="14100"/>
          <ac:spMkLst>
            <pc:docMk/>
            <pc:sldMk cId="3347978131" sldId="642"/>
            <ac:spMk id="3" creationId="{EE0233E9-6262-16FC-174A-883BF32EB78A}"/>
          </ac:spMkLst>
        </pc:spChg>
        <pc:spChg chg="add mod">
          <ac:chgData name="Harald Hesse" userId="e9eff79f295c2d4a" providerId="LiveId" clId="{0F690292-231C-4525-BC7E-365FB8C0C517}" dt="2025-10-17T14:28:29.685" v="6237"/>
          <ac:spMkLst>
            <pc:docMk/>
            <pc:sldMk cId="3347978131" sldId="642"/>
            <ac:spMk id="4" creationId="{1B9B8DB4-C032-455D-478B-A24190630E01}"/>
          </ac:spMkLst>
        </pc:spChg>
      </pc:sldChg>
      <pc:sldChg chg="addSp modSp add modTransition modAnim">
        <pc:chgData name="Harald Hesse" userId="e9eff79f295c2d4a" providerId="LiveId" clId="{0F690292-231C-4525-BC7E-365FB8C0C517}" dt="2025-10-17T14:34:02.388" v="6278"/>
        <pc:sldMkLst>
          <pc:docMk/>
          <pc:sldMk cId="3150278452" sldId="643"/>
        </pc:sldMkLst>
        <pc:spChg chg="add mod">
          <ac:chgData name="Harald Hesse" userId="e9eff79f295c2d4a" providerId="LiveId" clId="{0F690292-231C-4525-BC7E-365FB8C0C517}" dt="2025-10-17T14:28:33.693" v="6238"/>
          <ac:spMkLst>
            <pc:docMk/>
            <pc:sldMk cId="3150278452" sldId="643"/>
            <ac:spMk id="4" creationId="{5737E878-42C9-DBF5-A5DD-2FEFFD089EAD}"/>
          </ac:spMkLst>
        </pc:spChg>
      </pc:sldChg>
      <pc:sldChg chg="addSp modSp new mod modTransition">
        <pc:chgData name="Harald Hesse" userId="e9eff79f295c2d4a" providerId="LiveId" clId="{0F690292-231C-4525-BC7E-365FB8C0C517}" dt="2025-10-17T14:34:02.388" v="6278"/>
        <pc:sldMkLst>
          <pc:docMk/>
          <pc:sldMk cId="2873225863" sldId="644"/>
        </pc:sldMkLst>
        <pc:spChg chg="mod">
          <ac:chgData name="Harald Hesse" userId="e9eff79f295c2d4a" providerId="LiveId" clId="{0F690292-231C-4525-BC7E-365FB8C0C517}" dt="2025-10-17T10:17:53.874" v="4997" actId="1076"/>
          <ac:spMkLst>
            <pc:docMk/>
            <pc:sldMk cId="2873225863" sldId="644"/>
            <ac:spMk id="2" creationId="{14E48FA4-599B-8DBE-41E5-CF052C545B48}"/>
          </ac:spMkLst>
        </pc:spChg>
        <pc:spChg chg="mod">
          <ac:chgData name="Harald Hesse" userId="e9eff79f295c2d4a" providerId="LiveId" clId="{0F690292-231C-4525-BC7E-365FB8C0C517}" dt="2025-10-17T10:20:46.277" v="5030" actId="20577"/>
          <ac:spMkLst>
            <pc:docMk/>
            <pc:sldMk cId="2873225863" sldId="644"/>
            <ac:spMk id="3" creationId="{1BDDEC94-7DEA-2666-DE0E-2BB3780E5307}"/>
          </ac:spMkLst>
        </pc:spChg>
        <pc:spChg chg="add mod">
          <ac:chgData name="Harald Hesse" userId="e9eff79f295c2d4a" providerId="LiveId" clId="{0F690292-231C-4525-BC7E-365FB8C0C517}" dt="2025-10-17T14:29:13.454" v="6245"/>
          <ac:spMkLst>
            <pc:docMk/>
            <pc:sldMk cId="2873225863" sldId="644"/>
            <ac:spMk id="4" creationId="{52BB2AB2-9284-14C0-8AEB-DE6F1D04C6AE}"/>
          </ac:spMkLst>
        </pc:spChg>
      </pc:sldChg>
      <pc:sldChg chg="addSp modSp add mod modTransition">
        <pc:chgData name="Harald Hesse" userId="e9eff79f295c2d4a" providerId="LiveId" clId="{0F690292-231C-4525-BC7E-365FB8C0C517}" dt="2025-10-17T14:34:02.388" v="6278"/>
        <pc:sldMkLst>
          <pc:docMk/>
          <pc:sldMk cId="91986472" sldId="645"/>
        </pc:sldMkLst>
        <pc:spChg chg="mod">
          <ac:chgData name="Harald Hesse" userId="e9eff79f295c2d4a" providerId="LiveId" clId="{0F690292-231C-4525-BC7E-365FB8C0C517}" dt="2025-10-17T10:21:47.868" v="5044" actId="403"/>
          <ac:spMkLst>
            <pc:docMk/>
            <pc:sldMk cId="91986472" sldId="645"/>
            <ac:spMk id="3" creationId="{18990087-DC23-AC61-AB8A-DC29D26C7C97}"/>
          </ac:spMkLst>
        </pc:spChg>
        <pc:spChg chg="add mod">
          <ac:chgData name="Harald Hesse" userId="e9eff79f295c2d4a" providerId="LiveId" clId="{0F690292-231C-4525-BC7E-365FB8C0C517}" dt="2025-10-17T14:29:16.948" v="6246"/>
          <ac:spMkLst>
            <pc:docMk/>
            <pc:sldMk cId="91986472" sldId="645"/>
            <ac:spMk id="4" creationId="{A7D4EBF6-BD8F-5010-3817-9A3D1D338AF3}"/>
          </ac:spMkLst>
        </pc:spChg>
      </pc:sldChg>
      <pc:sldChg chg="addSp modSp add mod modTransition">
        <pc:chgData name="Harald Hesse" userId="e9eff79f295c2d4a" providerId="LiveId" clId="{0F690292-231C-4525-BC7E-365FB8C0C517}" dt="2025-10-17T14:34:02.388" v="6278"/>
        <pc:sldMkLst>
          <pc:docMk/>
          <pc:sldMk cId="250002366" sldId="646"/>
        </pc:sldMkLst>
        <pc:spChg chg="mod">
          <ac:chgData name="Harald Hesse" userId="e9eff79f295c2d4a" providerId="LiveId" clId="{0F690292-231C-4525-BC7E-365FB8C0C517}" dt="2025-10-17T10:22:10.649" v="5046" actId="20577"/>
          <ac:spMkLst>
            <pc:docMk/>
            <pc:sldMk cId="250002366" sldId="646"/>
            <ac:spMk id="3" creationId="{483975A2-7B42-A1F8-3E3B-7205869FAAD8}"/>
          </ac:spMkLst>
        </pc:spChg>
        <pc:spChg chg="add mod">
          <ac:chgData name="Harald Hesse" userId="e9eff79f295c2d4a" providerId="LiveId" clId="{0F690292-231C-4525-BC7E-365FB8C0C517}" dt="2025-10-17T14:29:19.293" v="6247"/>
          <ac:spMkLst>
            <pc:docMk/>
            <pc:sldMk cId="250002366" sldId="646"/>
            <ac:spMk id="4" creationId="{7BB39AEE-0330-B193-462B-0364A2AE163A}"/>
          </ac:spMkLst>
        </pc:spChg>
      </pc:sldChg>
      <pc:sldChg chg="addSp modSp add mod modTransition">
        <pc:chgData name="Harald Hesse" userId="e9eff79f295c2d4a" providerId="LiveId" clId="{0F690292-231C-4525-BC7E-365FB8C0C517}" dt="2025-10-17T14:34:02.388" v="6278"/>
        <pc:sldMkLst>
          <pc:docMk/>
          <pc:sldMk cId="658225084" sldId="647"/>
        </pc:sldMkLst>
        <pc:spChg chg="mod">
          <ac:chgData name="Harald Hesse" userId="e9eff79f295c2d4a" providerId="LiveId" clId="{0F690292-231C-4525-BC7E-365FB8C0C517}" dt="2025-10-17T10:22:31.232" v="5053" actId="403"/>
          <ac:spMkLst>
            <pc:docMk/>
            <pc:sldMk cId="658225084" sldId="647"/>
            <ac:spMk id="3" creationId="{0E8235D2-43C4-7736-8F8C-082CC9799D75}"/>
          </ac:spMkLst>
        </pc:spChg>
        <pc:spChg chg="add mod">
          <ac:chgData name="Harald Hesse" userId="e9eff79f295c2d4a" providerId="LiveId" clId="{0F690292-231C-4525-BC7E-365FB8C0C517}" dt="2025-10-17T14:29:21.605" v="6248"/>
          <ac:spMkLst>
            <pc:docMk/>
            <pc:sldMk cId="658225084" sldId="647"/>
            <ac:spMk id="4" creationId="{9B4946E0-209F-D36A-E8DA-E24A7878D775}"/>
          </ac:spMkLst>
        </pc:spChg>
      </pc:sldChg>
      <pc:sldChg chg="addSp modSp add mod modTransition modAnim">
        <pc:chgData name="Harald Hesse" userId="e9eff79f295c2d4a" providerId="LiveId" clId="{0F690292-231C-4525-BC7E-365FB8C0C517}" dt="2025-10-17T14:34:02.388" v="6278"/>
        <pc:sldMkLst>
          <pc:docMk/>
          <pc:sldMk cId="785580276" sldId="648"/>
        </pc:sldMkLst>
        <pc:spChg chg="mod">
          <ac:chgData name="Harald Hesse" userId="e9eff79f295c2d4a" providerId="LiveId" clId="{0F690292-231C-4525-BC7E-365FB8C0C517}" dt="2025-10-17T10:33:40.736" v="5056" actId="113"/>
          <ac:spMkLst>
            <pc:docMk/>
            <pc:sldMk cId="785580276" sldId="648"/>
            <ac:spMk id="2" creationId="{38077A18-8EF8-0FA4-E615-D9F428B4AE99}"/>
          </ac:spMkLst>
        </pc:spChg>
        <pc:spChg chg="mod">
          <ac:chgData name="Harald Hesse" userId="e9eff79f295c2d4a" providerId="LiveId" clId="{0F690292-231C-4525-BC7E-365FB8C0C517}" dt="2025-10-17T10:35:11.049" v="5076" actId="20577"/>
          <ac:spMkLst>
            <pc:docMk/>
            <pc:sldMk cId="785580276" sldId="648"/>
            <ac:spMk id="3" creationId="{CE913F7A-569F-B8C7-F9AB-3E794E787A4D}"/>
          </ac:spMkLst>
        </pc:spChg>
        <pc:spChg chg="add mod">
          <ac:chgData name="Harald Hesse" userId="e9eff79f295c2d4a" providerId="LiveId" clId="{0F690292-231C-4525-BC7E-365FB8C0C517}" dt="2025-10-17T14:29:23.453" v="6249"/>
          <ac:spMkLst>
            <pc:docMk/>
            <pc:sldMk cId="785580276" sldId="648"/>
            <ac:spMk id="4" creationId="{B38AF099-78B8-894C-738A-95DEDFF6E600}"/>
          </ac:spMkLst>
        </pc:spChg>
      </pc:sldChg>
      <pc:sldChg chg="addSp modSp add mod modTransition">
        <pc:chgData name="Harald Hesse" userId="e9eff79f295c2d4a" providerId="LiveId" clId="{0F690292-231C-4525-BC7E-365FB8C0C517}" dt="2025-10-17T14:34:02.388" v="6278"/>
        <pc:sldMkLst>
          <pc:docMk/>
          <pc:sldMk cId="2550366862" sldId="649"/>
        </pc:sldMkLst>
        <pc:spChg chg="mod">
          <ac:chgData name="Harald Hesse" userId="e9eff79f295c2d4a" providerId="LiveId" clId="{0F690292-231C-4525-BC7E-365FB8C0C517}" dt="2025-10-17T14:29:33.468" v="6252" actId="1076"/>
          <ac:spMkLst>
            <pc:docMk/>
            <pc:sldMk cId="2550366862" sldId="649"/>
            <ac:spMk id="3" creationId="{23D3B19D-F697-6458-EE5E-756A23774A49}"/>
          </ac:spMkLst>
        </pc:spChg>
        <pc:spChg chg="add mod">
          <ac:chgData name="Harald Hesse" userId="e9eff79f295c2d4a" providerId="LiveId" clId="{0F690292-231C-4525-BC7E-365FB8C0C517}" dt="2025-10-17T14:29:27.828" v="6251"/>
          <ac:spMkLst>
            <pc:docMk/>
            <pc:sldMk cId="2550366862" sldId="649"/>
            <ac:spMk id="4" creationId="{1E75C0B3-73B1-73EB-7589-5CFEE12ADE51}"/>
          </ac:spMkLst>
        </pc:spChg>
      </pc:sldChg>
      <pc:sldChg chg="addSp modSp add modTransition">
        <pc:chgData name="Harald Hesse" userId="e9eff79f295c2d4a" providerId="LiveId" clId="{0F690292-231C-4525-BC7E-365FB8C0C517}" dt="2025-10-17T14:34:02.388" v="6278"/>
        <pc:sldMkLst>
          <pc:docMk/>
          <pc:sldMk cId="1314080058" sldId="650"/>
        </pc:sldMkLst>
        <pc:spChg chg="add mod">
          <ac:chgData name="Harald Hesse" userId="e9eff79f295c2d4a" providerId="LiveId" clId="{0F690292-231C-4525-BC7E-365FB8C0C517}" dt="2025-10-17T14:28:35.645" v="6239"/>
          <ac:spMkLst>
            <pc:docMk/>
            <pc:sldMk cId="1314080058" sldId="650"/>
            <ac:spMk id="4" creationId="{772834AA-DCC2-90A8-495E-C8493282D286}"/>
          </ac:spMkLst>
        </pc:spChg>
      </pc:sldChg>
      <pc:sldChg chg="modSp new del mod">
        <pc:chgData name="Harald Hesse" userId="e9eff79f295c2d4a" providerId="LiveId" clId="{0F690292-231C-4525-BC7E-365FB8C0C517}" dt="2025-10-17T11:00:06.482" v="5123" actId="2696"/>
        <pc:sldMkLst>
          <pc:docMk/>
          <pc:sldMk cId="4243273177" sldId="650"/>
        </pc:sldMkLst>
      </pc:sldChg>
      <pc:sldChg chg="addSp modSp add mod modTransition modAnim">
        <pc:chgData name="Harald Hesse" userId="e9eff79f295c2d4a" providerId="LiveId" clId="{0F690292-231C-4525-BC7E-365FB8C0C517}" dt="2025-10-17T14:34:02.388" v="6278"/>
        <pc:sldMkLst>
          <pc:docMk/>
          <pc:sldMk cId="3514797148" sldId="651"/>
        </pc:sldMkLst>
        <pc:spChg chg="mod">
          <ac:chgData name="Harald Hesse" userId="e9eff79f295c2d4a" providerId="LiveId" clId="{0F690292-231C-4525-BC7E-365FB8C0C517}" dt="2025-10-17T11:50:58.449" v="5520" actId="1076"/>
          <ac:spMkLst>
            <pc:docMk/>
            <pc:sldMk cId="3514797148" sldId="651"/>
            <ac:spMk id="2" creationId="{82EB0EC8-354F-F757-B06E-17B033E00438}"/>
          </ac:spMkLst>
        </pc:spChg>
        <pc:spChg chg="mod">
          <ac:chgData name="Harald Hesse" userId="e9eff79f295c2d4a" providerId="LiveId" clId="{0F690292-231C-4525-BC7E-365FB8C0C517}" dt="2025-10-17T11:50:46.798" v="5518" actId="14100"/>
          <ac:spMkLst>
            <pc:docMk/>
            <pc:sldMk cId="3514797148" sldId="651"/>
            <ac:spMk id="3" creationId="{28A6C215-953C-7861-459F-EB9120A54C89}"/>
          </ac:spMkLst>
        </pc:spChg>
        <pc:spChg chg="add mod">
          <ac:chgData name="Harald Hesse" userId="e9eff79f295c2d4a" providerId="LiveId" clId="{0F690292-231C-4525-BC7E-365FB8C0C517}" dt="2025-10-17T14:29:36.220" v="6253"/>
          <ac:spMkLst>
            <pc:docMk/>
            <pc:sldMk cId="3514797148" sldId="651"/>
            <ac:spMk id="6" creationId="{09228AD8-719B-4DAA-E01D-9567669238C6}"/>
          </ac:spMkLst>
        </pc:spChg>
        <pc:picChg chg="add mod modCrop">
          <ac:chgData name="Harald Hesse" userId="e9eff79f295c2d4a" providerId="LiveId" clId="{0F690292-231C-4525-BC7E-365FB8C0C517}" dt="2025-10-17T11:50:37.399" v="5516" actId="1076"/>
          <ac:picMkLst>
            <pc:docMk/>
            <pc:sldMk cId="3514797148" sldId="651"/>
            <ac:picMk id="5" creationId="{F216AE5B-BAAE-9D93-AAA2-B2E66E220BEE}"/>
          </ac:picMkLst>
        </pc:picChg>
      </pc:sldChg>
      <pc:sldChg chg="addSp modSp new mod modTransition">
        <pc:chgData name="Harald Hesse" userId="e9eff79f295c2d4a" providerId="LiveId" clId="{0F690292-231C-4525-BC7E-365FB8C0C517}" dt="2025-10-17T14:34:02.388" v="6278"/>
        <pc:sldMkLst>
          <pc:docMk/>
          <pc:sldMk cId="1136236957" sldId="652"/>
        </pc:sldMkLst>
        <pc:spChg chg="mod">
          <ac:chgData name="Harald Hesse" userId="e9eff79f295c2d4a" providerId="LiveId" clId="{0F690292-231C-4525-BC7E-365FB8C0C517}" dt="2025-10-17T11:30:42.973" v="5419" actId="1076"/>
          <ac:spMkLst>
            <pc:docMk/>
            <pc:sldMk cId="1136236957" sldId="652"/>
            <ac:spMk id="2" creationId="{A0C8A317-57F7-EAC9-C529-6D9D743784DA}"/>
          </ac:spMkLst>
        </pc:spChg>
        <pc:spChg chg="mod">
          <ac:chgData name="Harald Hesse" userId="e9eff79f295c2d4a" providerId="LiveId" clId="{0F690292-231C-4525-BC7E-365FB8C0C517}" dt="2025-10-17T11:41:42.737" v="5478" actId="14100"/>
          <ac:spMkLst>
            <pc:docMk/>
            <pc:sldMk cId="1136236957" sldId="652"/>
            <ac:spMk id="3" creationId="{A0380FC2-64EF-EDD2-E265-D0B661D678CE}"/>
          </ac:spMkLst>
        </pc:spChg>
        <pc:spChg chg="add mod">
          <ac:chgData name="Harald Hesse" userId="e9eff79f295c2d4a" providerId="LiveId" clId="{0F690292-231C-4525-BC7E-365FB8C0C517}" dt="2025-10-17T14:29:52.837" v="6256"/>
          <ac:spMkLst>
            <pc:docMk/>
            <pc:sldMk cId="1136236957" sldId="652"/>
            <ac:spMk id="6" creationId="{0098C996-7156-DBFB-BD96-4846BCE30C44}"/>
          </ac:spMkLst>
        </pc:spChg>
        <pc:picChg chg="add mod">
          <ac:chgData name="Harald Hesse" userId="e9eff79f295c2d4a" providerId="LiveId" clId="{0F690292-231C-4525-BC7E-365FB8C0C517}" dt="2025-10-17T11:43:16.635" v="5492"/>
          <ac:picMkLst>
            <pc:docMk/>
            <pc:sldMk cId="1136236957" sldId="652"/>
            <ac:picMk id="5" creationId="{546B23B5-A2F0-4B18-4B43-AAA0B504AEB6}"/>
          </ac:picMkLst>
        </pc:picChg>
      </pc:sldChg>
      <pc:sldChg chg="addSp delSp modSp new mod ord modTransition setBg">
        <pc:chgData name="Harald Hesse" userId="e9eff79f295c2d4a" providerId="LiveId" clId="{0F690292-231C-4525-BC7E-365FB8C0C517}" dt="2025-10-17T14:34:02.388" v="6278"/>
        <pc:sldMkLst>
          <pc:docMk/>
          <pc:sldMk cId="5439774" sldId="653"/>
        </pc:sldMkLst>
        <pc:spChg chg="mod">
          <ac:chgData name="Harald Hesse" userId="e9eff79f295c2d4a" providerId="LiveId" clId="{0F690292-231C-4525-BC7E-365FB8C0C517}" dt="2025-10-17T11:24:39.418" v="5387" actId="403"/>
          <ac:spMkLst>
            <pc:docMk/>
            <pc:sldMk cId="5439774" sldId="653"/>
            <ac:spMk id="3" creationId="{9B879444-F19A-04D5-B6DC-F1EF3778CFD3}"/>
          </ac:spMkLst>
        </pc:spChg>
        <pc:spChg chg="add mod">
          <ac:chgData name="Harald Hesse" userId="e9eff79f295c2d4a" providerId="LiveId" clId="{0F690292-231C-4525-BC7E-365FB8C0C517}" dt="2025-10-17T14:29:25.391" v="6250"/>
          <ac:spMkLst>
            <pc:docMk/>
            <pc:sldMk cId="5439774" sldId="653"/>
            <ac:spMk id="4" creationId="{CED343B3-CDC7-B14B-E6BE-31C0FAFA5017}"/>
          </ac:spMkLst>
        </pc:spChg>
        <pc:spChg chg="add">
          <ac:chgData name="Harald Hesse" userId="e9eff79f295c2d4a" providerId="LiveId" clId="{0F690292-231C-4525-BC7E-365FB8C0C517}" dt="2025-10-17T11:24:31.668" v="5383" actId="26606"/>
          <ac:spMkLst>
            <pc:docMk/>
            <pc:sldMk cId="5439774" sldId="653"/>
            <ac:spMk id="8" creationId="{907EF6B7-1338-4443-8C46-6A318D952DFD}"/>
          </ac:spMkLst>
        </pc:spChg>
        <pc:spChg chg="add">
          <ac:chgData name="Harald Hesse" userId="e9eff79f295c2d4a" providerId="LiveId" clId="{0F690292-231C-4525-BC7E-365FB8C0C517}" dt="2025-10-17T11:24:31.668" v="5383" actId="26606"/>
          <ac:spMkLst>
            <pc:docMk/>
            <pc:sldMk cId="5439774" sldId="653"/>
            <ac:spMk id="10" creationId="{DAAE4CDD-124C-4DCF-9584-B6033B545DD5}"/>
          </ac:spMkLst>
        </pc:spChg>
        <pc:spChg chg="add">
          <ac:chgData name="Harald Hesse" userId="e9eff79f295c2d4a" providerId="LiveId" clId="{0F690292-231C-4525-BC7E-365FB8C0C517}" dt="2025-10-17T11:24:31.668" v="5383" actId="26606"/>
          <ac:spMkLst>
            <pc:docMk/>
            <pc:sldMk cId="5439774" sldId="653"/>
            <ac:spMk id="12" creationId="{081E4A58-353D-44AE-B2FC-2A74E2E400F7}"/>
          </ac:spMkLst>
        </pc:spChg>
      </pc:sldChg>
      <pc:sldChg chg="addSp delSp modSp new mod ord modTransition">
        <pc:chgData name="Harald Hesse" userId="e9eff79f295c2d4a" providerId="LiveId" clId="{0F690292-231C-4525-BC7E-365FB8C0C517}" dt="2025-10-19T07:30:14.855" v="6672"/>
        <pc:sldMkLst>
          <pc:docMk/>
          <pc:sldMk cId="1589548877" sldId="654"/>
        </pc:sldMkLst>
        <pc:spChg chg="add del">
          <ac:chgData name="Harald Hesse" userId="e9eff79f295c2d4a" providerId="LiveId" clId="{0F690292-231C-4525-BC7E-365FB8C0C517}" dt="2025-10-17T11:32:29.529" v="5427" actId="478"/>
          <ac:spMkLst>
            <pc:docMk/>
            <pc:sldMk cId="1589548877" sldId="654"/>
            <ac:spMk id="4" creationId="{319ED222-16DD-35A1-F133-15ECEC320FAC}"/>
          </ac:spMkLst>
        </pc:spChg>
        <pc:spChg chg="add mod">
          <ac:chgData name="Harald Hesse" userId="e9eff79f295c2d4a" providerId="LiveId" clId="{0F690292-231C-4525-BC7E-365FB8C0C517}" dt="2025-10-17T11:36:04.879" v="5467" actId="1076"/>
          <ac:spMkLst>
            <pc:docMk/>
            <pc:sldMk cId="1589548877" sldId="654"/>
            <ac:spMk id="7" creationId="{3C2061EB-A6B3-948E-F403-19B055BACFAA}"/>
          </ac:spMkLst>
        </pc:spChg>
        <pc:picChg chg="add del mod">
          <ac:chgData name="Harald Hesse" userId="e9eff79f295c2d4a" providerId="LiveId" clId="{0F690292-231C-4525-BC7E-365FB8C0C517}" dt="2025-10-17T11:33:46.989" v="5458" actId="1038"/>
          <ac:picMkLst>
            <pc:docMk/>
            <pc:sldMk cId="1589548877" sldId="654"/>
            <ac:picMk id="2049" creationId="{0991B38F-37EC-1BAC-4318-8A3FEB1D101A}"/>
          </ac:picMkLst>
        </pc:picChg>
      </pc:sldChg>
      <pc:sldChg chg="addSp modSp add mod modTransition setBg modAnim">
        <pc:chgData name="Harald Hesse" userId="e9eff79f295c2d4a" providerId="LiveId" clId="{0F690292-231C-4525-BC7E-365FB8C0C517}" dt="2025-10-17T14:34:02.388" v="6278"/>
        <pc:sldMkLst>
          <pc:docMk/>
          <pc:sldMk cId="1733346199" sldId="655"/>
        </pc:sldMkLst>
        <pc:spChg chg="mod">
          <ac:chgData name="Harald Hesse" userId="e9eff79f295c2d4a" providerId="LiveId" clId="{0F690292-231C-4525-BC7E-365FB8C0C517}" dt="2025-10-17T11:54:50.836" v="5559" actId="1076"/>
          <ac:spMkLst>
            <pc:docMk/>
            <pc:sldMk cId="1733346199" sldId="655"/>
            <ac:spMk id="2" creationId="{658F11DE-9525-A3E6-FD33-CAFE6A8F8DA7}"/>
          </ac:spMkLst>
        </pc:spChg>
        <pc:spChg chg="mod">
          <ac:chgData name="Harald Hesse" userId="e9eff79f295c2d4a" providerId="LiveId" clId="{0F690292-231C-4525-BC7E-365FB8C0C517}" dt="2025-10-17T14:29:46.976" v="6255" actId="1076"/>
          <ac:spMkLst>
            <pc:docMk/>
            <pc:sldMk cId="1733346199" sldId="655"/>
            <ac:spMk id="3" creationId="{E41D8674-BBFF-02C4-7F22-C640666D4983}"/>
          </ac:spMkLst>
        </pc:spChg>
        <pc:spChg chg="add mod">
          <ac:chgData name="Harald Hesse" userId="e9eff79f295c2d4a" providerId="LiveId" clId="{0F690292-231C-4525-BC7E-365FB8C0C517}" dt="2025-10-17T14:29:38.742" v="6254"/>
          <ac:spMkLst>
            <pc:docMk/>
            <pc:sldMk cId="1733346199" sldId="655"/>
            <ac:spMk id="6" creationId="{CB520D96-37DF-08E4-6FE7-1700B590CBC9}"/>
          </ac:spMkLst>
        </pc:spChg>
        <pc:spChg chg="add">
          <ac:chgData name="Harald Hesse" userId="e9eff79f295c2d4a" providerId="LiveId" clId="{0F690292-231C-4525-BC7E-365FB8C0C517}" dt="2025-10-17T11:53:48.501" v="5546" actId="26606"/>
          <ac:spMkLst>
            <pc:docMk/>
            <pc:sldMk cId="1733346199" sldId="655"/>
            <ac:spMk id="10" creationId="{D1D34770-47A8-402C-AF23-2B653F2D88C1}"/>
          </ac:spMkLst>
        </pc:spChg>
        <pc:picChg chg="add mod">
          <ac:chgData name="Harald Hesse" userId="e9eff79f295c2d4a" providerId="LiveId" clId="{0F690292-231C-4525-BC7E-365FB8C0C517}" dt="2025-10-17T11:53:48.501" v="5546" actId="26606"/>
          <ac:picMkLst>
            <pc:docMk/>
            <pc:sldMk cId="1733346199" sldId="655"/>
            <ac:picMk id="5" creationId="{AC4346BF-EACC-2CC2-8D9A-709C8E7B3E9A}"/>
          </ac:picMkLst>
        </pc:picChg>
      </pc:sldChg>
      <pc:sldChg chg="addSp modSp new mod modTransition">
        <pc:chgData name="Harald Hesse" userId="e9eff79f295c2d4a" providerId="LiveId" clId="{0F690292-231C-4525-BC7E-365FB8C0C517}" dt="2025-10-17T14:34:02.388" v="6278"/>
        <pc:sldMkLst>
          <pc:docMk/>
          <pc:sldMk cId="535941178" sldId="656"/>
        </pc:sldMkLst>
        <pc:spChg chg="mod">
          <ac:chgData name="Harald Hesse" userId="e9eff79f295c2d4a" providerId="LiveId" clId="{0F690292-231C-4525-BC7E-365FB8C0C517}" dt="2025-10-17T13:40:27.054" v="5995" actId="1076"/>
          <ac:spMkLst>
            <pc:docMk/>
            <pc:sldMk cId="535941178" sldId="656"/>
            <ac:spMk id="2" creationId="{4D007773-1DF4-31D4-0E6C-E8197D5A2098}"/>
          </ac:spMkLst>
        </pc:spChg>
        <pc:spChg chg="mod">
          <ac:chgData name="Harald Hesse" userId="e9eff79f295c2d4a" providerId="LiveId" clId="{0F690292-231C-4525-BC7E-365FB8C0C517}" dt="2025-10-17T13:40:29.616" v="5997" actId="27636"/>
          <ac:spMkLst>
            <pc:docMk/>
            <pc:sldMk cId="535941178" sldId="656"/>
            <ac:spMk id="3" creationId="{22EF63CD-CC58-BEB4-0B43-805EBC1AC185}"/>
          </ac:spMkLst>
        </pc:spChg>
        <pc:spChg chg="add mod">
          <ac:chgData name="Harald Hesse" userId="e9eff79f295c2d4a" providerId="LiveId" clId="{0F690292-231C-4525-BC7E-365FB8C0C517}" dt="2025-10-17T14:29:55.693" v="6257"/>
          <ac:spMkLst>
            <pc:docMk/>
            <pc:sldMk cId="535941178" sldId="656"/>
            <ac:spMk id="6" creationId="{F848488F-0EEC-A6D4-BD97-40D2266A4683}"/>
          </ac:spMkLst>
        </pc:spChg>
        <pc:picChg chg="add mod">
          <ac:chgData name="Harald Hesse" userId="e9eff79f295c2d4a" providerId="LiveId" clId="{0F690292-231C-4525-BC7E-365FB8C0C517}" dt="2025-10-17T13:40:10.063" v="5988" actId="14100"/>
          <ac:picMkLst>
            <pc:docMk/>
            <pc:sldMk cId="535941178" sldId="656"/>
            <ac:picMk id="5" creationId="{416049EC-3C30-A483-0CC2-374FD0656EE0}"/>
          </ac:picMkLst>
        </pc:picChg>
      </pc:sldChg>
      <pc:sldChg chg="addSp delSp modSp new mod ord modTransition">
        <pc:chgData name="Harald Hesse" userId="e9eff79f295c2d4a" providerId="LiveId" clId="{0F690292-231C-4525-BC7E-365FB8C0C517}" dt="2025-10-19T07:30:30.019" v="6674"/>
        <pc:sldMkLst>
          <pc:docMk/>
          <pc:sldMk cId="4027252889" sldId="657"/>
        </pc:sldMkLst>
        <pc:spChg chg="mod">
          <ac:chgData name="Harald Hesse" userId="e9eff79f295c2d4a" providerId="LiveId" clId="{0F690292-231C-4525-BC7E-365FB8C0C517}" dt="2025-10-17T13:45:24.659" v="6024" actId="20577"/>
          <ac:spMkLst>
            <pc:docMk/>
            <pc:sldMk cId="4027252889" sldId="657"/>
            <ac:spMk id="3" creationId="{B29192CD-3906-1FF6-15E1-A4DF66BCB19D}"/>
          </ac:spMkLst>
        </pc:spChg>
        <pc:spChg chg="add mod">
          <ac:chgData name="Harald Hesse" userId="e9eff79f295c2d4a" providerId="LiveId" clId="{0F690292-231C-4525-BC7E-365FB8C0C517}" dt="2025-10-17T14:29:58.108" v="6258"/>
          <ac:spMkLst>
            <pc:docMk/>
            <pc:sldMk cId="4027252889" sldId="657"/>
            <ac:spMk id="6" creationId="{11818315-3538-8F05-B0ED-800F4C868186}"/>
          </ac:spMkLst>
        </pc:spChg>
        <pc:picChg chg="add mod">
          <ac:chgData name="Harald Hesse" userId="e9eff79f295c2d4a" providerId="LiveId" clId="{0F690292-231C-4525-BC7E-365FB8C0C517}" dt="2025-10-17T13:44:00.729" v="6006" actId="1076"/>
          <ac:picMkLst>
            <pc:docMk/>
            <pc:sldMk cId="4027252889" sldId="657"/>
            <ac:picMk id="5" creationId="{B58C3B5C-5028-510D-4115-219EEFC71F01}"/>
          </ac:picMkLst>
        </pc:picChg>
      </pc:sldChg>
      <pc:sldChg chg="addSp delSp modSp new mod modTransition">
        <pc:chgData name="Harald Hesse" userId="e9eff79f295c2d4a" providerId="LiveId" clId="{0F690292-231C-4525-BC7E-365FB8C0C517}" dt="2025-10-17T14:34:02.388" v="6278"/>
        <pc:sldMkLst>
          <pc:docMk/>
          <pc:sldMk cId="791944911" sldId="658"/>
        </pc:sldMkLst>
        <pc:spChg chg="mod">
          <ac:chgData name="Harald Hesse" userId="e9eff79f295c2d4a" providerId="LiveId" clId="{0F690292-231C-4525-BC7E-365FB8C0C517}" dt="2025-10-17T14:30:13.252" v="6263" actId="1076"/>
          <ac:spMkLst>
            <pc:docMk/>
            <pc:sldMk cId="791944911" sldId="658"/>
            <ac:spMk id="3" creationId="{FB3F31DB-0557-B402-3EFE-C9FF0C46E6BB}"/>
          </ac:spMkLst>
        </pc:spChg>
        <pc:spChg chg="add mod">
          <ac:chgData name="Harald Hesse" userId="e9eff79f295c2d4a" providerId="LiveId" clId="{0F690292-231C-4525-BC7E-365FB8C0C517}" dt="2025-10-17T14:30:08.627" v="6262"/>
          <ac:spMkLst>
            <pc:docMk/>
            <pc:sldMk cId="791944911" sldId="658"/>
            <ac:spMk id="4" creationId="{CBF7644E-604D-C524-2F69-469658853669}"/>
          </ac:spMkLst>
        </pc:spChg>
      </pc:sldChg>
      <pc:sldChg chg="addSp modSp new mod modTransition">
        <pc:chgData name="Harald Hesse" userId="e9eff79f295c2d4a" providerId="LiveId" clId="{0F690292-231C-4525-BC7E-365FB8C0C517}" dt="2025-10-17T14:34:02.388" v="6278"/>
        <pc:sldMkLst>
          <pc:docMk/>
          <pc:sldMk cId="3796076037" sldId="659"/>
        </pc:sldMkLst>
        <pc:spChg chg="mod">
          <ac:chgData name="Harald Hesse" userId="e9eff79f295c2d4a" providerId="LiveId" clId="{0F690292-231C-4525-BC7E-365FB8C0C517}" dt="2025-10-17T12:19:47.910" v="5753" actId="1076"/>
          <ac:spMkLst>
            <pc:docMk/>
            <pc:sldMk cId="3796076037" sldId="659"/>
            <ac:spMk id="2" creationId="{645AF4A7-8AD1-66B3-BDAE-88CD5A3A5093}"/>
          </ac:spMkLst>
        </pc:spChg>
        <pc:spChg chg="mod">
          <ac:chgData name="Harald Hesse" userId="e9eff79f295c2d4a" providerId="LiveId" clId="{0F690292-231C-4525-BC7E-365FB8C0C517}" dt="2025-10-17T12:18:02.869" v="5739" actId="20577"/>
          <ac:spMkLst>
            <pc:docMk/>
            <pc:sldMk cId="3796076037" sldId="659"/>
            <ac:spMk id="3" creationId="{91309D7B-6A62-BB8C-C294-54ACA15B29E9}"/>
          </ac:spMkLst>
        </pc:spChg>
        <pc:spChg chg="add mod">
          <ac:chgData name="Harald Hesse" userId="e9eff79f295c2d4a" providerId="LiveId" clId="{0F690292-231C-4525-BC7E-365FB8C0C517}" dt="2025-10-17T14:30:15.605" v="6264"/>
          <ac:spMkLst>
            <pc:docMk/>
            <pc:sldMk cId="3796076037" sldId="659"/>
            <ac:spMk id="4" creationId="{CF37FDA3-700B-26FC-F969-5C99EA942704}"/>
          </ac:spMkLst>
        </pc:spChg>
      </pc:sldChg>
      <pc:sldChg chg="addSp modSp add mod modTransition">
        <pc:chgData name="Harald Hesse" userId="e9eff79f295c2d4a" providerId="LiveId" clId="{0F690292-231C-4525-BC7E-365FB8C0C517}" dt="2025-10-17T14:34:02.388" v="6278"/>
        <pc:sldMkLst>
          <pc:docMk/>
          <pc:sldMk cId="1259679357" sldId="660"/>
        </pc:sldMkLst>
        <pc:spChg chg="mod">
          <ac:chgData name="Harald Hesse" userId="e9eff79f295c2d4a" providerId="LiveId" clId="{0F690292-231C-4525-BC7E-365FB8C0C517}" dt="2025-10-17T12:19:42.813" v="5752" actId="1076"/>
          <ac:spMkLst>
            <pc:docMk/>
            <pc:sldMk cId="1259679357" sldId="660"/>
            <ac:spMk id="2" creationId="{A6EBAD76-9876-8D74-CD1D-9D47508D4C1D}"/>
          </ac:spMkLst>
        </pc:spChg>
        <pc:spChg chg="mod">
          <ac:chgData name="Harald Hesse" userId="e9eff79f295c2d4a" providerId="LiveId" clId="{0F690292-231C-4525-BC7E-365FB8C0C517}" dt="2025-10-17T13:58:15.234" v="6072" actId="20577"/>
          <ac:spMkLst>
            <pc:docMk/>
            <pc:sldMk cId="1259679357" sldId="660"/>
            <ac:spMk id="3" creationId="{10820683-0399-4D3D-F8EA-214481504A47}"/>
          </ac:spMkLst>
        </pc:spChg>
        <pc:spChg chg="add mod">
          <ac:chgData name="Harald Hesse" userId="e9eff79f295c2d4a" providerId="LiveId" clId="{0F690292-231C-4525-BC7E-365FB8C0C517}" dt="2025-10-17T14:30:18.333" v="6265"/>
          <ac:spMkLst>
            <pc:docMk/>
            <pc:sldMk cId="1259679357" sldId="660"/>
            <ac:spMk id="6" creationId="{99BD220D-6297-B3A2-CC07-D8F10107EF44}"/>
          </ac:spMkLst>
        </pc:spChg>
        <pc:picChg chg="add mod">
          <ac:chgData name="Harald Hesse" userId="e9eff79f295c2d4a" providerId="LiveId" clId="{0F690292-231C-4525-BC7E-365FB8C0C517}" dt="2025-10-17T13:58:21.483" v="6073" actId="1076"/>
          <ac:picMkLst>
            <pc:docMk/>
            <pc:sldMk cId="1259679357" sldId="660"/>
            <ac:picMk id="5" creationId="{ACDC8280-1E54-4E28-DDBF-447971D33A6D}"/>
          </ac:picMkLst>
        </pc:picChg>
      </pc:sldChg>
      <pc:sldChg chg="addSp modSp new mod modTransition">
        <pc:chgData name="Harald Hesse" userId="e9eff79f295c2d4a" providerId="LiveId" clId="{0F690292-231C-4525-BC7E-365FB8C0C517}" dt="2025-10-17T14:34:02.388" v="6278"/>
        <pc:sldMkLst>
          <pc:docMk/>
          <pc:sldMk cId="3066422045" sldId="661"/>
        </pc:sldMkLst>
        <pc:spChg chg="mod">
          <ac:chgData name="Harald Hesse" userId="e9eff79f295c2d4a" providerId="LiveId" clId="{0F690292-231C-4525-BC7E-365FB8C0C517}" dt="2025-10-17T12:23:12.114" v="5765" actId="1076"/>
          <ac:spMkLst>
            <pc:docMk/>
            <pc:sldMk cId="3066422045" sldId="661"/>
            <ac:spMk id="2" creationId="{A49416F5-A558-1E19-A6FC-33FD9BF62D9D}"/>
          </ac:spMkLst>
        </pc:spChg>
        <pc:spChg chg="mod">
          <ac:chgData name="Harald Hesse" userId="e9eff79f295c2d4a" providerId="LiveId" clId="{0F690292-231C-4525-BC7E-365FB8C0C517}" dt="2025-10-17T14:00:22.990" v="6081" actId="27636"/>
          <ac:spMkLst>
            <pc:docMk/>
            <pc:sldMk cId="3066422045" sldId="661"/>
            <ac:spMk id="3" creationId="{73230333-6E87-CF2D-A1A5-1E75B2E4C88A}"/>
          </ac:spMkLst>
        </pc:spChg>
        <pc:spChg chg="add mod">
          <ac:chgData name="Harald Hesse" userId="e9eff79f295c2d4a" providerId="LiveId" clId="{0F690292-231C-4525-BC7E-365FB8C0C517}" dt="2025-10-17T14:30:21.109" v="6266"/>
          <ac:spMkLst>
            <pc:docMk/>
            <pc:sldMk cId="3066422045" sldId="661"/>
            <ac:spMk id="6" creationId="{E2F048FE-5CE5-D8DE-D50E-6C6EDA05071A}"/>
          </ac:spMkLst>
        </pc:spChg>
        <pc:picChg chg="add mod">
          <ac:chgData name="Harald Hesse" userId="e9eff79f295c2d4a" providerId="LiveId" clId="{0F690292-231C-4525-BC7E-365FB8C0C517}" dt="2025-10-17T14:00:16.437" v="6077" actId="1076"/>
          <ac:picMkLst>
            <pc:docMk/>
            <pc:sldMk cId="3066422045" sldId="661"/>
            <ac:picMk id="5" creationId="{356AD578-C1A1-4BF4-0917-8685E3D45EFF}"/>
          </ac:picMkLst>
        </pc:picChg>
      </pc:sldChg>
      <pc:sldChg chg="addSp delSp modSp new mod modTransition">
        <pc:chgData name="Harald Hesse" userId="e9eff79f295c2d4a" providerId="LiveId" clId="{0F690292-231C-4525-BC7E-365FB8C0C517}" dt="2025-10-17T14:34:02.388" v="6278"/>
        <pc:sldMkLst>
          <pc:docMk/>
          <pc:sldMk cId="567215669" sldId="662"/>
        </pc:sldMkLst>
        <pc:spChg chg="mod">
          <ac:chgData name="Harald Hesse" userId="e9eff79f295c2d4a" providerId="LiveId" clId="{0F690292-231C-4525-BC7E-365FB8C0C517}" dt="2025-10-17T14:04:18.747" v="6100" actId="1076"/>
          <ac:spMkLst>
            <pc:docMk/>
            <pc:sldMk cId="567215669" sldId="662"/>
            <ac:spMk id="2" creationId="{CB8ADD20-23D9-07C9-F4E6-20A18793C34B}"/>
          </ac:spMkLst>
        </pc:spChg>
        <pc:spChg chg="mod">
          <ac:chgData name="Harald Hesse" userId="e9eff79f295c2d4a" providerId="LiveId" clId="{0F690292-231C-4525-BC7E-365FB8C0C517}" dt="2025-10-17T14:04:25.397" v="6102" actId="403"/>
          <ac:spMkLst>
            <pc:docMk/>
            <pc:sldMk cId="567215669" sldId="662"/>
            <ac:spMk id="3" creationId="{10AB2516-FE7C-E979-6B93-8F85B8BBBDC8}"/>
          </ac:spMkLst>
        </pc:spChg>
        <pc:spChg chg="add mod">
          <ac:chgData name="Harald Hesse" userId="e9eff79f295c2d4a" providerId="LiveId" clId="{0F690292-231C-4525-BC7E-365FB8C0C517}" dt="2025-10-17T14:30:24.093" v="6267"/>
          <ac:spMkLst>
            <pc:docMk/>
            <pc:sldMk cId="567215669" sldId="662"/>
            <ac:spMk id="8" creationId="{C4737F25-4345-B7BC-4342-636F2B87C077}"/>
          </ac:spMkLst>
        </pc:spChg>
        <pc:picChg chg="add mod modCrop">
          <ac:chgData name="Harald Hesse" userId="e9eff79f295c2d4a" providerId="LiveId" clId="{0F690292-231C-4525-BC7E-365FB8C0C517}" dt="2025-10-17T14:04:31.867" v="6103" actId="14100"/>
          <ac:picMkLst>
            <pc:docMk/>
            <pc:sldMk cId="567215669" sldId="662"/>
            <ac:picMk id="7" creationId="{A6F55DE1-1991-9F30-6972-F3BB2E1BB571}"/>
          </ac:picMkLst>
        </pc:picChg>
      </pc:sldChg>
      <pc:sldChg chg="addSp modSp new mod modTransition">
        <pc:chgData name="Harald Hesse" userId="e9eff79f295c2d4a" providerId="LiveId" clId="{0F690292-231C-4525-BC7E-365FB8C0C517}" dt="2025-10-17T14:34:02.388" v="6278"/>
        <pc:sldMkLst>
          <pc:docMk/>
          <pc:sldMk cId="1724096842" sldId="663"/>
        </pc:sldMkLst>
        <pc:spChg chg="mod">
          <ac:chgData name="Harald Hesse" userId="e9eff79f295c2d4a" providerId="LiveId" clId="{0F690292-231C-4525-BC7E-365FB8C0C517}" dt="2025-10-17T14:06:09.569" v="6115" actId="20577"/>
          <ac:spMkLst>
            <pc:docMk/>
            <pc:sldMk cId="1724096842" sldId="663"/>
            <ac:spMk id="2" creationId="{EAC0074B-758F-1B74-CD2D-452A142AF905}"/>
          </ac:spMkLst>
        </pc:spChg>
        <pc:spChg chg="mod">
          <ac:chgData name="Harald Hesse" userId="e9eff79f295c2d4a" providerId="LiveId" clId="{0F690292-231C-4525-BC7E-365FB8C0C517}" dt="2025-10-17T14:06:14.607" v="6117" actId="27636"/>
          <ac:spMkLst>
            <pc:docMk/>
            <pc:sldMk cId="1724096842" sldId="663"/>
            <ac:spMk id="3" creationId="{6C9ED2A3-CAD5-3BFC-510E-E4064EF0B0FF}"/>
          </ac:spMkLst>
        </pc:spChg>
        <pc:spChg chg="add mod">
          <ac:chgData name="Harald Hesse" userId="e9eff79f295c2d4a" providerId="LiveId" clId="{0F690292-231C-4525-BC7E-365FB8C0C517}" dt="2025-10-17T14:30:30.228" v="6268"/>
          <ac:spMkLst>
            <pc:docMk/>
            <pc:sldMk cId="1724096842" sldId="663"/>
            <ac:spMk id="6" creationId="{069B47C5-72EA-9937-6331-4874611FC6E3}"/>
          </ac:spMkLst>
        </pc:spChg>
        <pc:picChg chg="add mod">
          <ac:chgData name="Harald Hesse" userId="e9eff79f295c2d4a" providerId="LiveId" clId="{0F690292-231C-4525-BC7E-365FB8C0C517}" dt="2025-10-17T14:05:40.461" v="6107" actId="1076"/>
          <ac:picMkLst>
            <pc:docMk/>
            <pc:sldMk cId="1724096842" sldId="663"/>
            <ac:picMk id="5" creationId="{1E1334A2-68CE-1008-D75D-219B1CA27933}"/>
          </ac:picMkLst>
        </pc:picChg>
      </pc:sldChg>
      <pc:sldChg chg="addSp modSp new mod modTransition">
        <pc:chgData name="Harald Hesse" userId="e9eff79f295c2d4a" providerId="LiveId" clId="{0F690292-231C-4525-BC7E-365FB8C0C517}" dt="2025-10-17T14:34:02.388" v="6278"/>
        <pc:sldMkLst>
          <pc:docMk/>
          <pc:sldMk cId="2015009398" sldId="664"/>
        </pc:sldMkLst>
        <pc:spChg chg="mod">
          <ac:chgData name="Harald Hesse" userId="e9eff79f295c2d4a" providerId="LiveId" clId="{0F690292-231C-4525-BC7E-365FB8C0C517}" dt="2025-10-17T12:28:25.101" v="5820" actId="20577"/>
          <ac:spMkLst>
            <pc:docMk/>
            <pc:sldMk cId="2015009398" sldId="664"/>
            <ac:spMk id="2" creationId="{D36870C4-A30F-A4E4-2B60-2F04348FEFC7}"/>
          </ac:spMkLst>
        </pc:spChg>
        <pc:spChg chg="mod">
          <ac:chgData name="Harald Hesse" userId="e9eff79f295c2d4a" providerId="LiveId" clId="{0F690292-231C-4525-BC7E-365FB8C0C517}" dt="2025-10-17T12:28:50.988" v="5827" actId="5793"/>
          <ac:spMkLst>
            <pc:docMk/>
            <pc:sldMk cId="2015009398" sldId="664"/>
            <ac:spMk id="3" creationId="{DAD5BC05-A66A-9B24-6F4F-84FB98A095D3}"/>
          </ac:spMkLst>
        </pc:spChg>
        <pc:spChg chg="add mod">
          <ac:chgData name="Harald Hesse" userId="e9eff79f295c2d4a" providerId="LiveId" clId="{0F690292-231C-4525-BC7E-365FB8C0C517}" dt="2025-10-17T14:30:39.964" v="6269"/>
          <ac:spMkLst>
            <pc:docMk/>
            <pc:sldMk cId="2015009398" sldId="664"/>
            <ac:spMk id="4" creationId="{5D4D7A5A-08FF-BDFF-FE98-101DCE9E24BD}"/>
          </ac:spMkLst>
        </pc:spChg>
      </pc:sldChg>
      <pc:sldChg chg="addSp modSp new mod modTransition">
        <pc:chgData name="Harald Hesse" userId="e9eff79f295c2d4a" providerId="LiveId" clId="{0F690292-231C-4525-BC7E-365FB8C0C517}" dt="2025-10-17T14:34:02.388" v="6278"/>
        <pc:sldMkLst>
          <pc:docMk/>
          <pc:sldMk cId="237120994" sldId="665"/>
        </pc:sldMkLst>
        <pc:spChg chg="mod">
          <ac:chgData name="Harald Hesse" userId="e9eff79f295c2d4a" providerId="LiveId" clId="{0F690292-231C-4525-BC7E-365FB8C0C517}" dt="2025-10-17T12:30:45.889" v="5855" actId="1076"/>
          <ac:spMkLst>
            <pc:docMk/>
            <pc:sldMk cId="237120994" sldId="665"/>
            <ac:spMk id="2" creationId="{68721908-23CA-FB68-4119-3923D7BA7C25}"/>
          </ac:spMkLst>
        </pc:spChg>
        <pc:spChg chg="mod">
          <ac:chgData name="Harald Hesse" userId="e9eff79f295c2d4a" providerId="LiveId" clId="{0F690292-231C-4525-BC7E-365FB8C0C517}" dt="2025-10-17T13:06:39.702" v="5909" actId="27636"/>
          <ac:spMkLst>
            <pc:docMk/>
            <pc:sldMk cId="237120994" sldId="665"/>
            <ac:spMk id="3" creationId="{2BBF1520-00F8-28C1-4247-A3C3CB60075F}"/>
          </ac:spMkLst>
        </pc:spChg>
        <pc:spChg chg="add mod">
          <ac:chgData name="Harald Hesse" userId="e9eff79f295c2d4a" providerId="LiveId" clId="{0F690292-231C-4525-BC7E-365FB8C0C517}" dt="2025-10-17T14:31:15.604" v="6273"/>
          <ac:spMkLst>
            <pc:docMk/>
            <pc:sldMk cId="237120994" sldId="665"/>
            <ac:spMk id="4" creationId="{1823C13D-C974-E4FC-3436-E903EE85DEA8}"/>
          </ac:spMkLst>
        </pc:spChg>
      </pc:sldChg>
      <pc:sldChg chg="addSp modSp new mod modTransition">
        <pc:chgData name="Harald Hesse" userId="e9eff79f295c2d4a" providerId="LiveId" clId="{0F690292-231C-4525-BC7E-365FB8C0C517}" dt="2025-10-17T14:34:02.388" v="6278"/>
        <pc:sldMkLst>
          <pc:docMk/>
          <pc:sldMk cId="3916070290" sldId="666"/>
        </pc:sldMkLst>
        <pc:spChg chg="mod">
          <ac:chgData name="Harald Hesse" userId="e9eff79f295c2d4a" providerId="LiveId" clId="{0F690292-231C-4525-BC7E-365FB8C0C517}" dt="2025-10-17T14:08:16.747" v="6130" actId="1076"/>
          <ac:spMkLst>
            <pc:docMk/>
            <pc:sldMk cId="3916070290" sldId="666"/>
            <ac:spMk id="2" creationId="{5B753E4F-4D39-28A8-5DB4-B59E71609F34}"/>
          </ac:spMkLst>
        </pc:spChg>
        <pc:spChg chg="mod">
          <ac:chgData name="Harald Hesse" userId="e9eff79f295c2d4a" providerId="LiveId" clId="{0F690292-231C-4525-BC7E-365FB8C0C517}" dt="2025-10-17T14:08:10.430" v="6129" actId="27636"/>
          <ac:spMkLst>
            <pc:docMk/>
            <pc:sldMk cId="3916070290" sldId="666"/>
            <ac:spMk id="3" creationId="{866D0EB9-5F54-0D42-EE14-5E379883B81B}"/>
          </ac:spMkLst>
        </pc:spChg>
        <pc:spChg chg="add mod">
          <ac:chgData name="Harald Hesse" userId="e9eff79f295c2d4a" providerId="LiveId" clId="{0F690292-231C-4525-BC7E-365FB8C0C517}" dt="2025-10-17T14:31:18.356" v="6274"/>
          <ac:spMkLst>
            <pc:docMk/>
            <pc:sldMk cId="3916070290" sldId="666"/>
            <ac:spMk id="6" creationId="{70BBD17C-DE35-4C35-10CA-FBB39AD24D9D}"/>
          </ac:spMkLst>
        </pc:spChg>
        <pc:picChg chg="add mod">
          <ac:chgData name="Harald Hesse" userId="e9eff79f295c2d4a" providerId="LiveId" clId="{0F690292-231C-4525-BC7E-365FB8C0C517}" dt="2025-10-17T14:07:56.118" v="6122" actId="14100"/>
          <ac:picMkLst>
            <pc:docMk/>
            <pc:sldMk cId="3916070290" sldId="666"/>
            <ac:picMk id="5" creationId="{08665A35-708C-0CCF-CB49-A470AFE061C6}"/>
          </ac:picMkLst>
        </pc:picChg>
      </pc:sldChg>
      <pc:sldChg chg="addSp delSp modSp new mod modTransition modAnim">
        <pc:chgData name="Harald Hesse" userId="e9eff79f295c2d4a" providerId="LiveId" clId="{0F690292-231C-4525-BC7E-365FB8C0C517}" dt="2025-10-17T14:34:02.388" v="6278"/>
        <pc:sldMkLst>
          <pc:docMk/>
          <pc:sldMk cId="3891274982" sldId="667"/>
        </pc:sldMkLst>
        <pc:spChg chg="mod">
          <ac:chgData name="Harald Hesse" userId="e9eff79f295c2d4a" providerId="LiveId" clId="{0F690292-231C-4525-BC7E-365FB8C0C517}" dt="2025-10-17T13:14:19.099" v="5939" actId="1076"/>
          <ac:spMkLst>
            <pc:docMk/>
            <pc:sldMk cId="3891274982" sldId="667"/>
            <ac:spMk id="3" creationId="{2E2863A1-0EBD-FDFB-DF9C-6099A36CAC7F}"/>
          </ac:spMkLst>
        </pc:spChg>
        <pc:spChg chg="add mod">
          <ac:chgData name="Harald Hesse" userId="e9eff79f295c2d4a" providerId="LiveId" clId="{0F690292-231C-4525-BC7E-365FB8C0C517}" dt="2025-10-17T14:31:20.380" v="6275"/>
          <ac:spMkLst>
            <pc:docMk/>
            <pc:sldMk cId="3891274982" sldId="667"/>
            <ac:spMk id="4" creationId="{C3834D21-1B04-54EF-5FBD-F52627CFA145}"/>
          </ac:spMkLst>
        </pc:spChg>
      </pc:sldChg>
      <pc:sldChg chg="addSp delSp modSp new mod modTransition modAnim">
        <pc:chgData name="Harald Hesse" userId="e9eff79f295c2d4a" providerId="LiveId" clId="{0F690292-231C-4525-BC7E-365FB8C0C517}" dt="2025-10-17T14:34:02.388" v="6278"/>
        <pc:sldMkLst>
          <pc:docMk/>
          <pc:sldMk cId="2015539079" sldId="668"/>
        </pc:sldMkLst>
        <pc:spChg chg="mod">
          <ac:chgData name="Harald Hesse" userId="e9eff79f295c2d4a" providerId="LiveId" clId="{0F690292-231C-4525-BC7E-365FB8C0C517}" dt="2025-10-17T13:16:06.524" v="5966" actId="1076"/>
          <ac:spMkLst>
            <pc:docMk/>
            <pc:sldMk cId="2015539079" sldId="668"/>
            <ac:spMk id="3" creationId="{15F60391-C4F0-B3D0-2169-BBA1C13CBECA}"/>
          </ac:spMkLst>
        </pc:spChg>
        <pc:spChg chg="add mod">
          <ac:chgData name="Harald Hesse" userId="e9eff79f295c2d4a" providerId="LiveId" clId="{0F690292-231C-4525-BC7E-365FB8C0C517}" dt="2025-10-17T14:31:22.380" v="6276"/>
          <ac:spMkLst>
            <pc:docMk/>
            <pc:sldMk cId="2015539079" sldId="668"/>
            <ac:spMk id="4" creationId="{FE9DE94E-7D96-2413-05D9-6FF0C42A8B6F}"/>
          </ac:spMkLst>
        </pc:spChg>
      </pc:sldChg>
      <pc:sldChg chg="addSp modSp new mod modTransition">
        <pc:chgData name="Harald Hesse" userId="e9eff79f295c2d4a" providerId="LiveId" clId="{0F690292-231C-4525-BC7E-365FB8C0C517}" dt="2025-10-17T14:34:02.388" v="6278"/>
        <pc:sldMkLst>
          <pc:docMk/>
          <pc:sldMk cId="3274244192" sldId="669"/>
        </pc:sldMkLst>
        <pc:spChg chg="mod">
          <ac:chgData name="Harald Hesse" userId="e9eff79f295c2d4a" providerId="LiveId" clId="{0F690292-231C-4525-BC7E-365FB8C0C517}" dt="2025-10-17T13:16:40.268" v="5973" actId="20577"/>
          <ac:spMkLst>
            <pc:docMk/>
            <pc:sldMk cId="3274244192" sldId="669"/>
            <ac:spMk id="2" creationId="{5A7E8386-A8C9-71A8-13DF-2DCEAAC92299}"/>
          </ac:spMkLst>
        </pc:spChg>
        <pc:spChg chg="mod">
          <ac:chgData name="Harald Hesse" userId="e9eff79f295c2d4a" providerId="LiveId" clId="{0F690292-231C-4525-BC7E-365FB8C0C517}" dt="2025-10-17T13:17:02.357" v="5981" actId="15"/>
          <ac:spMkLst>
            <pc:docMk/>
            <pc:sldMk cId="3274244192" sldId="669"/>
            <ac:spMk id="3" creationId="{65733B59-E23C-2E89-7CFF-D9F88B3E14F4}"/>
          </ac:spMkLst>
        </pc:spChg>
        <pc:spChg chg="add mod">
          <ac:chgData name="Harald Hesse" userId="e9eff79f295c2d4a" providerId="LiveId" clId="{0F690292-231C-4525-BC7E-365FB8C0C517}" dt="2025-10-17T14:31:24.981" v="6277"/>
          <ac:spMkLst>
            <pc:docMk/>
            <pc:sldMk cId="3274244192" sldId="669"/>
            <ac:spMk id="4" creationId="{D7EB9A9E-BFE6-EF8E-07A9-ECC640F2CCD7}"/>
          </ac:spMkLst>
        </pc:spChg>
      </pc:sldChg>
      <pc:sldChg chg="addSp modSp add mod modTransition">
        <pc:chgData name="Harald Hesse" userId="e9eff79f295c2d4a" providerId="LiveId" clId="{0F690292-231C-4525-BC7E-365FB8C0C517}" dt="2025-10-17T14:34:02.388" v="6278"/>
        <pc:sldMkLst>
          <pc:docMk/>
          <pc:sldMk cId="2383794092" sldId="670"/>
        </pc:sldMkLst>
        <pc:spChg chg="add mod">
          <ac:chgData name="Harald Hesse" userId="e9eff79f295c2d4a" providerId="LiveId" clId="{0F690292-231C-4525-BC7E-365FB8C0C517}" dt="2025-10-17T14:30:00.684" v="6259"/>
          <ac:spMkLst>
            <pc:docMk/>
            <pc:sldMk cId="2383794092" sldId="670"/>
            <ac:spMk id="2" creationId="{4C1178F9-CD69-C610-01DC-3AF6133F54BB}"/>
          </ac:spMkLst>
        </pc:spChg>
        <pc:spChg chg="mod">
          <ac:chgData name="Harald Hesse" userId="e9eff79f295c2d4a" providerId="LiveId" clId="{0F690292-231C-4525-BC7E-365FB8C0C517}" dt="2025-10-17T13:45:15.964" v="6021" actId="20577"/>
          <ac:spMkLst>
            <pc:docMk/>
            <pc:sldMk cId="2383794092" sldId="670"/>
            <ac:spMk id="3" creationId="{948546B9-F5BA-441E-FB47-89BC93CC5E67}"/>
          </ac:spMkLst>
        </pc:spChg>
        <pc:picChg chg="mod modCrop">
          <ac:chgData name="Harald Hesse" userId="e9eff79f295c2d4a" providerId="LiveId" clId="{0F690292-231C-4525-BC7E-365FB8C0C517}" dt="2025-10-17T13:45:04.783" v="6017" actId="14100"/>
          <ac:picMkLst>
            <pc:docMk/>
            <pc:sldMk cId="2383794092" sldId="670"/>
            <ac:picMk id="5" creationId="{DA8DF189-E0FE-EE13-5AFB-9BEE9F5AD63F}"/>
          </ac:picMkLst>
        </pc:picChg>
      </pc:sldChg>
      <pc:sldChg chg="addSp delSp modSp new mod modTransition">
        <pc:chgData name="Harald Hesse" userId="e9eff79f295c2d4a" providerId="LiveId" clId="{0F690292-231C-4525-BC7E-365FB8C0C517}" dt="2025-10-17T14:34:02.388" v="6278"/>
        <pc:sldMkLst>
          <pc:docMk/>
          <pc:sldMk cId="1409737501" sldId="671"/>
        </pc:sldMkLst>
        <pc:spChg chg="mod">
          <ac:chgData name="Harald Hesse" userId="e9eff79f295c2d4a" providerId="LiveId" clId="{0F690292-231C-4525-BC7E-365FB8C0C517}" dt="2025-10-17T13:49:30.645" v="6042" actId="14100"/>
          <ac:spMkLst>
            <pc:docMk/>
            <pc:sldMk cId="1409737501" sldId="671"/>
            <ac:spMk id="2" creationId="{556D95BA-4835-845B-33CE-06E023360188}"/>
          </ac:spMkLst>
        </pc:spChg>
        <pc:spChg chg="add mod">
          <ac:chgData name="Harald Hesse" userId="e9eff79f295c2d4a" providerId="LiveId" clId="{0F690292-231C-4525-BC7E-365FB8C0C517}" dt="2025-10-17T14:30:02.468" v="6260"/>
          <ac:spMkLst>
            <pc:docMk/>
            <pc:sldMk cId="1409737501" sldId="671"/>
            <ac:spMk id="6" creationId="{98558CA6-0BB3-94C3-ADD0-CBB5FF837E0C}"/>
          </ac:spMkLst>
        </pc:spChg>
        <pc:picChg chg="add mod ord modCrop">
          <ac:chgData name="Harald Hesse" userId="e9eff79f295c2d4a" providerId="LiveId" clId="{0F690292-231C-4525-BC7E-365FB8C0C517}" dt="2025-10-17T13:49:21.232" v="6039" actId="167"/>
          <ac:picMkLst>
            <pc:docMk/>
            <pc:sldMk cId="1409737501" sldId="671"/>
            <ac:picMk id="5" creationId="{E9EA5AA4-E0D1-0919-0D31-7A2CF94B27A3}"/>
          </ac:picMkLst>
        </pc:picChg>
      </pc:sldChg>
      <pc:sldChg chg="modSp add del mod">
        <pc:chgData name="Harald Hesse" userId="e9eff79f295c2d4a" providerId="LiveId" clId="{0F690292-231C-4525-BC7E-365FB8C0C517}" dt="2025-10-17T13:53:34.189" v="6062" actId="47"/>
        <pc:sldMkLst>
          <pc:docMk/>
          <pc:sldMk cId="1854709293" sldId="672"/>
        </pc:sldMkLst>
      </pc:sldChg>
      <pc:sldChg chg="addSp delSp modSp new mod modTransition">
        <pc:chgData name="Harald Hesse" userId="e9eff79f295c2d4a" providerId="LiveId" clId="{0F690292-231C-4525-BC7E-365FB8C0C517}" dt="2025-10-17T14:34:02.388" v="6278"/>
        <pc:sldMkLst>
          <pc:docMk/>
          <pc:sldMk cId="3822533055" sldId="673"/>
        </pc:sldMkLst>
        <pc:spChg chg="add mod">
          <ac:chgData name="Harald Hesse" userId="e9eff79f295c2d4a" providerId="LiveId" clId="{0F690292-231C-4525-BC7E-365FB8C0C517}" dt="2025-10-17T14:30:05.613" v="6261"/>
          <ac:spMkLst>
            <pc:docMk/>
            <pc:sldMk cId="3822533055" sldId="673"/>
            <ac:spMk id="6" creationId="{E3013ABF-FD2E-A5F3-EB79-D02A3F62735C}"/>
          </ac:spMkLst>
        </pc:spChg>
        <pc:picChg chg="add mod">
          <ac:chgData name="Harald Hesse" userId="e9eff79f295c2d4a" providerId="LiveId" clId="{0F690292-231C-4525-BC7E-365FB8C0C517}" dt="2025-10-17T13:52:44.362" v="6056" actId="1076"/>
          <ac:picMkLst>
            <pc:docMk/>
            <pc:sldMk cId="3822533055" sldId="673"/>
            <ac:picMk id="5" creationId="{AF67369C-022F-C75B-7302-0728B2495829}"/>
          </ac:picMkLst>
        </pc:picChg>
      </pc:sldChg>
      <pc:sldChg chg="modSp new mod modAnim">
        <pc:chgData name="Harald Hesse" userId="e9eff79f295c2d4a" providerId="LiveId" clId="{0F690292-231C-4525-BC7E-365FB8C0C517}" dt="2025-10-17T14:38:38.602" v="6431"/>
        <pc:sldMkLst>
          <pc:docMk/>
          <pc:sldMk cId="4213685168" sldId="674"/>
        </pc:sldMkLst>
        <pc:spChg chg="mod">
          <ac:chgData name="Harald Hesse" userId="e9eff79f295c2d4a" providerId="LiveId" clId="{0F690292-231C-4525-BC7E-365FB8C0C517}" dt="2025-10-17T14:38:22.784" v="6429" actId="1076"/>
          <ac:spMkLst>
            <pc:docMk/>
            <pc:sldMk cId="4213685168" sldId="674"/>
            <ac:spMk id="2" creationId="{D7A9AC9E-F1DD-D3D6-8ABC-7A76BEF110D5}"/>
          </ac:spMkLst>
        </pc:spChg>
        <pc:spChg chg="mod">
          <ac:chgData name="Harald Hesse" userId="e9eff79f295c2d4a" providerId="LiveId" clId="{0F690292-231C-4525-BC7E-365FB8C0C517}" dt="2025-10-17T14:36:16.456" v="6302" actId="20577"/>
          <ac:spMkLst>
            <pc:docMk/>
            <pc:sldMk cId="4213685168" sldId="674"/>
            <ac:spMk id="3" creationId="{24297E05-9F57-00DC-7B2E-118FA3666F92}"/>
          </ac:spMkLst>
        </pc:spChg>
      </pc:sldChg>
      <pc:sldChg chg="addSp delSp modSp new mod setBg">
        <pc:chgData name="Harald Hesse" userId="e9eff79f295c2d4a" providerId="LiveId" clId="{0F690292-231C-4525-BC7E-365FB8C0C517}" dt="2025-10-17T14:54:41.529" v="6452" actId="1076"/>
        <pc:sldMkLst>
          <pc:docMk/>
          <pc:sldMk cId="3147638477" sldId="675"/>
        </pc:sldMkLst>
        <pc:spChg chg="add">
          <ac:chgData name="Harald Hesse" userId="e9eff79f295c2d4a" providerId="LiveId" clId="{0F690292-231C-4525-BC7E-365FB8C0C517}" dt="2025-10-17T14:54:25.491" v="6450" actId="26606"/>
          <ac:spMkLst>
            <pc:docMk/>
            <pc:sldMk cId="3147638477" sldId="675"/>
            <ac:spMk id="9" creationId="{AB8C311F-7253-4AED-9701-7FC0708C41C7}"/>
          </ac:spMkLst>
        </pc:spChg>
        <pc:spChg chg="add">
          <ac:chgData name="Harald Hesse" userId="e9eff79f295c2d4a" providerId="LiveId" clId="{0F690292-231C-4525-BC7E-365FB8C0C517}" dt="2025-10-17T14:54:25.491" v="6450" actId="26606"/>
          <ac:spMkLst>
            <pc:docMk/>
            <pc:sldMk cId="3147638477" sldId="675"/>
            <ac:spMk id="11" creationId="{E2384209-CB15-4CDF-9D31-C44FD9A3F20D}"/>
          </ac:spMkLst>
        </pc:spChg>
        <pc:spChg chg="add">
          <ac:chgData name="Harald Hesse" userId="e9eff79f295c2d4a" providerId="LiveId" clId="{0F690292-231C-4525-BC7E-365FB8C0C517}" dt="2025-10-17T14:54:25.491" v="6450" actId="26606"/>
          <ac:spMkLst>
            <pc:docMk/>
            <pc:sldMk cId="3147638477" sldId="675"/>
            <ac:spMk id="13" creationId="{2633B3B5-CC90-43F0-8714-D31D1F3F0209}"/>
          </ac:spMkLst>
        </pc:spChg>
        <pc:spChg chg="add">
          <ac:chgData name="Harald Hesse" userId="e9eff79f295c2d4a" providerId="LiveId" clId="{0F690292-231C-4525-BC7E-365FB8C0C517}" dt="2025-10-17T14:54:25.491" v="6450" actId="26606"/>
          <ac:spMkLst>
            <pc:docMk/>
            <pc:sldMk cId="3147638477" sldId="675"/>
            <ac:spMk id="15" creationId="{A8D57A06-A426-446D-B02C-A2DC6B62E45E}"/>
          </ac:spMkLst>
        </pc:spChg>
        <pc:picChg chg="add mod">
          <ac:chgData name="Harald Hesse" userId="e9eff79f295c2d4a" providerId="LiveId" clId="{0F690292-231C-4525-BC7E-365FB8C0C517}" dt="2025-10-17T14:54:41.529" v="6452" actId="1076"/>
          <ac:picMkLst>
            <pc:docMk/>
            <pc:sldMk cId="3147638477" sldId="675"/>
            <ac:picMk id="4" creationId="{DF2C91D0-C270-3884-A505-45DF8770EC5A}"/>
          </ac:picMkLst>
        </pc:picChg>
      </pc:sldChg>
      <pc:sldChg chg="new del">
        <pc:chgData name="Harald Hesse" userId="e9eff79f295c2d4a" providerId="LiveId" clId="{0F690292-231C-4525-BC7E-365FB8C0C517}" dt="2025-10-17T22:33:11.813" v="6460" actId="680"/>
        <pc:sldMkLst>
          <pc:docMk/>
          <pc:sldMk cId="2353617465" sldId="676"/>
        </pc:sldMkLst>
      </pc:sldChg>
      <pc:sldChg chg="modSp add mod">
        <pc:chgData name="Harald Hesse" userId="e9eff79f295c2d4a" providerId="LiveId" clId="{0F690292-231C-4525-BC7E-365FB8C0C517}" dt="2025-10-17T22:43:59.583" v="6625" actId="20577"/>
        <pc:sldMkLst>
          <pc:docMk/>
          <pc:sldMk cId="3107897513" sldId="676"/>
        </pc:sldMkLst>
        <pc:spChg chg="mod">
          <ac:chgData name="Harald Hesse" userId="e9eff79f295c2d4a" providerId="LiveId" clId="{0F690292-231C-4525-BC7E-365FB8C0C517}" dt="2025-10-17T22:43:59.583" v="6625" actId="20577"/>
          <ac:spMkLst>
            <pc:docMk/>
            <pc:sldMk cId="3107897513" sldId="676"/>
            <ac:spMk id="3" creationId="{ECADE1AE-7C11-85E3-3A5E-31E347C4FF30}"/>
          </ac:spMkLst>
        </pc:spChg>
        <pc:spChg chg="mod">
          <ac:chgData name="Harald Hesse" userId="e9eff79f295c2d4a" providerId="LiveId" clId="{0F690292-231C-4525-BC7E-365FB8C0C517}" dt="2025-10-17T22:39:22.559" v="6462"/>
          <ac:spMkLst>
            <pc:docMk/>
            <pc:sldMk cId="3107897513" sldId="676"/>
            <ac:spMk id="4" creationId="{1A248086-C100-49CE-8411-53E339114041}"/>
          </ac:spMkLst>
        </pc:spChg>
      </pc:sldChg>
      <pc:sldChg chg="add">
        <pc:chgData name="Harald Hesse" userId="e9eff79f295c2d4a" providerId="LiveId" clId="{0F690292-231C-4525-BC7E-365FB8C0C517}" dt="2025-10-19T07:24:30.115" v="6626" actId="2890"/>
        <pc:sldMkLst>
          <pc:docMk/>
          <pc:sldMk cId="3774640913" sldId="677"/>
        </pc:sldMkLst>
      </pc:sldChg>
      <pc:sldMasterChg chg="modSldLayout">
        <pc:chgData name="Harald Hesse" userId="e9eff79f295c2d4a" providerId="LiveId" clId="{0F690292-231C-4525-BC7E-365FB8C0C517}" dt="2025-10-17T09:27:40.214" v="4724" actId="122"/>
        <pc:sldMasterMkLst>
          <pc:docMk/>
          <pc:sldMasterMk cId="2460954070" sldId="2147483660"/>
        </pc:sldMasterMkLst>
        <pc:sldLayoutChg chg="modSp">
          <pc:chgData name="Harald Hesse" userId="e9eff79f295c2d4a" providerId="LiveId" clId="{0F690292-231C-4525-BC7E-365FB8C0C517}" dt="2025-10-17T09:27:40.214" v="4724" actId="122"/>
          <pc:sldLayoutMkLst>
            <pc:docMk/>
            <pc:sldMasterMk cId="2460954070" sldId="2147483660"/>
            <pc:sldLayoutMk cId="949138452" sldId="2147483662"/>
          </pc:sldLayoutMkLst>
          <pc:spChg chg="mod">
            <ac:chgData name="Harald Hesse" userId="e9eff79f295c2d4a" providerId="LiveId" clId="{0F690292-231C-4525-BC7E-365FB8C0C517}" dt="2025-10-17T09:27:40.214" v="4724" actId="122"/>
            <ac:spMkLst>
              <pc:docMk/>
              <pc:sldMasterMk cId="2460954070" sldId="2147483660"/>
              <pc:sldLayoutMk cId="949138452" sldId="2147483662"/>
              <ac:spMk id="2"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r>
              <a:rPr lang="en-PH"/>
              <a:t>Zadoks line from Aaron</a:t>
            </a:r>
          </a:p>
        </c:rich>
      </c:tx>
      <c:overlay val="0"/>
      <c:spPr>
        <a:noFill/>
        <a:ln>
          <a:noFill/>
        </a:ln>
        <a:effectLst/>
      </c:spPr>
      <c:txPr>
        <a:bodyPr rot="0" spcFirstLastPara="1" vertOverflow="ellipsis" vert="horz" wrap="square" anchor="ctr" anchorCtr="1"/>
        <a:lstStyle/>
        <a:p>
          <a:pPr>
            <a:defRPr sz="28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57150" cap="rnd">
              <a:solidFill>
                <a:schemeClr val="accent1"/>
              </a:solidFill>
              <a:round/>
            </a:ln>
            <a:effectLst/>
          </c:spPr>
          <c:marker>
            <c:symbol val="circle"/>
            <c:size val="5"/>
            <c:spPr>
              <a:solidFill>
                <a:schemeClr val="accent1"/>
              </a:solidFill>
              <a:ln w="57150">
                <a:solidFill>
                  <a:schemeClr val="accent1"/>
                </a:solidFill>
              </a:ln>
              <a:effectLst/>
            </c:spPr>
          </c:marker>
          <c:dPt>
            <c:idx val="3"/>
            <c:marker>
              <c:symbol val="circle"/>
              <c:size val="5"/>
              <c:spPr>
                <a:solidFill>
                  <a:schemeClr val="accent1"/>
                </a:solidFill>
                <a:ln w="57150">
                  <a:solidFill>
                    <a:schemeClr val="accent1"/>
                  </a:solidFill>
                </a:ln>
                <a:effectLst/>
              </c:spPr>
            </c:marker>
            <c:bubble3D val="0"/>
            <c:spPr>
              <a:ln w="57150" cap="rnd">
                <a:solidFill>
                  <a:srgbClr val="EE0000"/>
                </a:solidFill>
                <a:round/>
              </a:ln>
              <a:effectLst/>
            </c:spPr>
            <c:extLst>
              <c:ext xmlns:c16="http://schemas.microsoft.com/office/drawing/2014/chart" uri="{C3380CC4-5D6E-409C-BE32-E72D297353CC}">
                <c16:uniqueId val="{00000001-73F6-45C6-89E6-0522DE1D17F9}"/>
              </c:ext>
            </c:extLst>
          </c:dPt>
          <c:dPt>
            <c:idx val="10"/>
            <c:marker>
              <c:symbol val="circle"/>
              <c:size val="5"/>
              <c:spPr>
                <a:solidFill>
                  <a:schemeClr val="accent1"/>
                </a:solidFill>
                <a:ln w="57150">
                  <a:solidFill>
                    <a:schemeClr val="accent1"/>
                  </a:solidFill>
                </a:ln>
                <a:effectLst/>
              </c:spPr>
            </c:marker>
            <c:bubble3D val="0"/>
            <c:spPr>
              <a:ln w="57150" cap="rnd">
                <a:solidFill>
                  <a:srgbClr val="EE0000"/>
                </a:solidFill>
                <a:round/>
              </a:ln>
              <a:effectLst/>
            </c:spPr>
            <c:extLst>
              <c:ext xmlns:c16="http://schemas.microsoft.com/office/drawing/2014/chart" uri="{C3380CC4-5D6E-409C-BE32-E72D297353CC}">
                <c16:uniqueId val="{00000003-73F6-45C6-89E6-0522DE1D17F9}"/>
              </c:ext>
            </c:extLst>
          </c:dPt>
          <c:dPt>
            <c:idx val="15"/>
            <c:marker>
              <c:symbol val="circle"/>
              <c:size val="5"/>
              <c:spPr>
                <a:solidFill>
                  <a:schemeClr val="accent1"/>
                </a:solidFill>
                <a:ln w="57150">
                  <a:solidFill>
                    <a:schemeClr val="accent1"/>
                  </a:solidFill>
                </a:ln>
                <a:effectLst/>
              </c:spPr>
            </c:marker>
            <c:bubble3D val="0"/>
            <c:spPr>
              <a:ln w="57150" cap="rnd">
                <a:solidFill>
                  <a:srgbClr val="EE0000"/>
                </a:solidFill>
                <a:round/>
              </a:ln>
              <a:effectLst/>
            </c:spPr>
            <c:extLst>
              <c:ext xmlns:c16="http://schemas.microsoft.com/office/drawing/2014/chart" uri="{C3380CC4-5D6E-409C-BE32-E72D297353CC}">
                <c16:uniqueId val="{00000005-73F6-45C6-89E6-0522DE1D17F9}"/>
              </c:ext>
            </c:extLst>
          </c:dPt>
          <c:cat>
            <c:strRef>
              <c:f>Timeline!$A$2:$A$17</c:f>
              <c:strCache>
                <c:ptCount val="16"/>
                <c:pt idx="0">
                  <c:v>Aaron</c:v>
                </c:pt>
                <c:pt idx="1">
                  <c:v>Eleazar</c:v>
                </c:pt>
                <c:pt idx="2">
                  <c:v>Phinehas</c:v>
                </c:pt>
                <c:pt idx="3">
                  <c:v>Zadok</c:v>
                </c:pt>
                <c:pt idx="4">
                  <c:v>Ahimaaz</c:v>
                </c:pt>
                <c:pt idx="5">
                  <c:v>Azariah</c:v>
                </c:pt>
                <c:pt idx="6">
                  <c:v>Johanan</c:v>
                </c:pt>
                <c:pt idx="7">
                  <c:v>Amariah</c:v>
                </c:pt>
                <c:pt idx="8">
                  <c:v>Ahitub</c:v>
                </c:pt>
                <c:pt idx="9">
                  <c:v>Shallum (Meshullam)</c:v>
                </c:pt>
                <c:pt idx="10">
                  <c:v>Hilkiah</c:v>
                </c:pt>
                <c:pt idx="11">
                  <c:v>Seraiah</c:v>
                </c:pt>
                <c:pt idx="12">
                  <c:v>Jehozadak</c:v>
                </c:pt>
                <c:pt idx="13">
                  <c:v>Joshua (Jeshua)</c:v>
                </c:pt>
                <c:pt idx="14">
                  <c:v>Ezra</c:v>
                </c:pt>
                <c:pt idx="15">
                  <c:v>Eleazar ben Azariah</c:v>
                </c:pt>
              </c:strCache>
            </c:strRef>
          </c:cat>
          <c:val>
            <c:numRef>
              <c:f>Timeline!$F$2:$F$17</c:f>
              <c:numCache>
                <c:formatCode>General</c:formatCode>
                <c:ptCount val="16"/>
                <c:pt idx="0">
                  <c:v>-1400</c:v>
                </c:pt>
                <c:pt idx="1">
                  <c:v>-1370</c:v>
                </c:pt>
                <c:pt idx="2">
                  <c:v>-1340</c:v>
                </c:pt>
                <c:pt idx="3">
                  <c:v>-970</c:v>
                </c:pt>
                <c:pt idx="4">
                  <c:v>-950</c:v>
                </c:pt>
                <c:pt idx="5">
                  <c:v>-940</c:v>
                </c:pt>
                <c:pt idx="6">
                  <c:v>-900</c:v>
                </c:pt>
                <c:pt idx="7">
                  <c:v>-870</c:v>
                </c:pt>
                <c:pt idx="8">
                  <c:v>-850</c:v>
                </c:pt>
                <c:pt idx="9">
                  <c:v>-830</c:v>
                </c:pt>
                <c:pt idx="10">
                  <c:v>-620</c:v>
                </c:pt>
                <c:pt idx="11">
                  <c:v>-586</c:v>
                </c:pt>
                <c:pt idx="12">
                  <c:v>-580</c:v>
                </c:pt>
                <c:pt idx="13">
                  <c:v>-515</c:v>
                </c:pt>
                <c:pt idx="14">
                  <c:v>-458</c:v>
                </c:pt>
                <c:pt idx="15">
                  <c:v>100</c:v>
                </c:pt>
              </c:numCache>
            </c:numRef>
          </c:val>
          <c:smooth val="0"/>
          <c:extLst>
            <c:ext xmlns:c16="http://schemas.microsoft.com/office/drawing/2014/chart" uri="{C3380CC4-5D6E-409C-BE32-E72D297353CC}">
              <c16:uniqueId val="{00000006-73F6-45C6-89E6-0522DE1D17F9}"/>
            </c:ext>
          </c:extLst>
        </c:ser>
        <c:dLbls>
          <c:showLegendKey val="0"/>
          <c:showVal val="0"/>
          <c:showCatName val="0"/>
          <c:showSerName val="0"/>
          <c:showPercent val="0"/>
          <c:showBubbleSize val="0"/>
        </c:dLbls>
        <c:marker val="1"/>
        <c:smooth val="0"/>
        <c:axId val="1529276768"/>
        <c:axId val="1529268608"/>
      </c:lineChart>
      <c:catAx>
        <c:axId val="152927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529268608"/>
        <c:crosses val="autoZero"/>
        <c:auto val="1"/>
        <c:lblAlgn val="ctr"/>
        <c:lblOffset val="100"/>
        <c:noMultiLvlLbl val="0"/>
      </c:catAx>
      <c:valAx>
        <c:axId val="152926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529276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DD5B1-4747-4A30-BF58-9F366C2C0A7E}" type="datetimeFigureOut">
              <a:rPr lang="en-PH" smtClean="0"/>
              <a:t>10/19/2025</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D47EA-887B-4923-95AF-7856FF884D3D}" type="slidenum">
              <a:rPr lang="en-PH" smtClean="0"/>
              <a:t>‹#›</a:t>
            </a:fld>
            <a:endParaRPr lang="en-PH"/>
          </a:p>
        </p:txBody>
      </p:sp>
    </p:spTree>
    <p:extLst>
      <p:ext uri="{BB962C8B-B14F-4D97-AF65-F5344CB8AC3E}">
        <p14:creationId xmlns:p14="http://schemas.microsoft.com/office/powerpoint/2010/main" val="4124916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flickr.com/photos/paullew/22054971220"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ru.wikipedia.org/wiki/%D0%9B%D0%B0%D0%B2%D1%80%D0%B5%D0%BE%D0%BB"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vridar.org/2012/05/14/11-earl-dohertys-response-to-bart-ehrmans-case-against-mythicism-three-voices-papias/"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creativecommons.org/licenses/by/3.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nthrowiki.at/Evangelist_Johannes"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sacerdotus.com/2025/02/saint-polycarp-pillar-of-early.html"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rincipiumunitatis.blogspot.com/2009/10/early-church-fathers-and-greek.html"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rincipiumunitatis.blogspot.com/2009/10/early-church-fathers-and-greek.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rincipiumunitatis.blogspot.com/2009/10/early-church-fathers-and-greek.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rincipiumunitatis.blogspot.com/2009/10/early-church-fathers-and-greek.html"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ja.wikipedia.org/wiki/%E3%82%A2%E3%83%88%E3%82%B9%E3%81%AE%E3%82%A2%E3%82%B5%E3%83%8A%E3%82%B7%E3%82%AA%E3%82%B9"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Renaissance_Papacy" TargetMode="External"/><Relationship Id="rId2" Type="http://schemas.openxmlformats.org/officeDocument/2006/relationships/slide" Target="../slides/slide49.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franciscanmedia.org/franciscan-spirit-blog/10-influential-catholics/"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www.flickr.com/photos/paullew/22054971220"/>
              </a:rPr>
              <a:t>This Photo</a:t>
            </a:r>
            <a:r>
              <a:rPr lang="en-PH" sz="1200" dirty="0"/>
              <a:t> by Unknown Author is licensed under </a:t>
            </a:r>
            <a:r>
              <a:rPr lang="en-PH" sz="1200" dirty="0">
                <a:hlinkClick r:id="rId4" tooltip="https://creativecommons.org/licenses/by-nc-nd/3.0/"/>
              </a:rPr>
              <a:t>CC BY-NC-ND</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21</a:t>
            </a:fld>
            <a:endParaRPr lang="en-PH"/>
          </a:p>
        </p:txBody>
      </p:sp>
    </p:spTree>
    <p:extLst>
      <p:ext uri="{BB962C8B-B14F-4D97-AF65-F5344CB8AC3E}">
        <p14:creationId xmlns:p14="http://schemas.microsoft.com/office/powerpoint/2010/main" val="328643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800" dirty="0">
                <a:solidFill>
                  <a:srgbClr val="FFFFFF"/>
                </a:solidFill>
                <a:hlinkClick r:id="rId3" tooltip="https://ru.wikipedia.org/wiki/%D0%9B%D0%B0%D0%B2%D1%80%D0%B5%D0%BE%D0%BB">
                  <a:extLst>
                    <a:ext uri="{A12FA001-AC4F-418D-AE19-62706E023703}">
                      <ahyp:hlinkClr xmlns:ahyp="http://schemas.microsoft.com/office/drawing/2018/hyperlinkcolor" val="tx"/>
                    </a:ext>
                  </a:extLst>
                </a:hlinkClick>
              </a:rPr>
              <a:t>This Photo</a:t>
            </a:r>
            <a:r>
              <a:rPr lang="en-PH" sz="800" dirty="0">
                <a:solidFill>
                  <a:srgbClr val="FFFFFF"/>
                </a:solidFill>
              </a:rPr>
              <a:t> by Unknown Author is licensed under </a:t>
            </a:r>
            <a:r>
              <a:rPr lang="en-PH" sz="8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PH" sz="800" dirty="0">
              <a:solidFill>
                <a:srgbClr val="FFFFFF"/>
              </a:solidFill>
            </a:endParaRPr>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22</a:t>
            </a:fld>
            <a:endParaRPr lang="en-PH"/>
          </a:p>
        </p:txBody>
      </p:sp>
    </p:spTree>
    <p:extLst>
      <p:ext uri="{BB962C8B-B14F-4D97-AF65-F5344CB8AC3E}">
        <p14:creationId xmlns:p14="http://schemas.microsoft.com/office/powerpoint/2010/main" val="2795073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vridar.org/2012/05/14/11-earl-dohertys-response-to-bart-ehrmans-case-against-mythicism-three-voices-papias/"/>
              </a:rPr>
              <a:t>This Photo</a:t>
            </a:r>
            <a:r>
              <a:rPr lang="en-PH" sz="1200" dirty="0"/>
              <a:t> by Unknown Author is licensed under </a:t>
            </a:r>
            <a:r>
              <a:rPr lang="en-PH" sz="1200" dirty="0">
                <a:hlinkClick r:id="rId4" tooltip="https://creativecommons.org/licenses/by/3.0/"/>
              </a:rPr>
              <a:t>CC BY</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24</a:t>
            </a:fld>
            <a:endParaRPr lang="en-PH"/>
          </a:p>
        </p:txBody>
      </p:sp>
    </p:spTree>
    <p:extLst>
      <p:ext uri="{BB962C8B-B14F-4D97-AF65-F5344CB8AC3E}">
        <p14:creationId xmlns:p14="http://schemas.microsoft.com/office/powerpoint/2010/main" val="267763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anthrowiki.at/Evangelist_Johannes"/>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26</a:t>
            </a:fld>
            <a:endParaRPr lang="en-PH"/>
          </a:p>
        </p:txBody>
      </p:sp>
    </p:spTree>
    <p:extLst>
      <p:ext uri="{BB962C8B-B14F-4D97-AF65-F5344CB8AC3E}">
        <p14:creationId xmlns:p14="http://schemas.microsoft.com/office/powerpoint/2010/main" val="3577366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www.sacerdotus.com/2025/02/saint-polycarp-pillar-of-early.html"/>
              </a:rPr>
              <a:t>This Photo</a:t>
            </a:r>
            <a:r>
              <a:rPr lang="en-PH" sz="1200" dirty="0"/>
              <a:t> by Unknown Author is licensed under </a:t>
            </a:r>
            <a:r>
              <a:rPr lang="en-PH" sz="1200" dirty="0">
                <a:hlinkClick r:id="rId4" tooltip="https://creativecommons.org/licenses/by-nc-nd/3.0/"/>
              </a:rPr>
              <a:t>CC BY-NC-ND</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31</a:t>
            </a:fld>
            <a:endParaRPr lang="en-PH"/>
          </a:p>
        </p:txBody>
      </p:sp>
    </p:spTree>
    <p:extLst>
      <p:ext uri="{BB962C8B-B14F-4D97-AF65-F5344CB8AC3E}">
        <p14:creationId xmlns:p14="http://schemas.microsoft.com/office/powerpoint/2010/main" val="174914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principiumunitatis.blogspot.com/2009/10/early-church-fathers-and-greek.html"/>
              </a:rPr>
              <a:t>This Photo</a:t>
            </a:r>
            <a:r>
              <a:rPr lang="en-PH" sz="1200" dirty="0"/>
              <a:t> by Unknown Author is licensed under </a:t>
            </a:r>
            <a:r>
              <a:rPr lang="en-PH" sz="1200" dirty="0">
                <a:hlinkClick r:id="rId4" tooltip="https://creativecommons.org/licenses/by-nc-nd/3.0/"/>
              </a:rPr>
              <a:t>CC BY-NC-ND</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33</a:t>
            </a:fld>
            <a:endParaRPr lang="en-PH"/>
          </a:p>
        </p:txBody>
      </p:sp>
    </p:spTree>
    <p:extLst>
      <p:ext uri="{BB962C8B-B14F-4D97-AF65-F5344CB8AC3E}">
        <p14:creationId xmlns:p14="http://schemas.microsoft.com/office/powerpoint/2010/main" val="1476274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1F96D-DE3E-832B-4780-BD97D1FED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06917-10D8-3C32-A89C-5B1F35C80C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2C499-A6A6-5798-2DA6-CA4700DD0F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principiumunitatis.blogspot.com/2009/10/early-church-fathers-and-greek.html"/>
              </a:rPr>
              <a:t>This Photo</a:t>
            </a:r>
            <a:r>
              <a:rPr lang="en-PH" sz="1200" dirty="0"/>
              <a:t> by Unknown Author is licensed under </a:t>
            </a:r>
            <a:r>
              <a:rPr lang="en-PH" sz="1200" dirty="0">
                <a:hlinkClick r:id="rId4" tooltip="https://creativecommons.org/licenses/by-nc-nd/3.0/"/>
              </a:rPr>
              <a:t>CC BY-NC-ND</a:t>
            </a:r>
            <a:endParaRPr lang="en-PH" sz="1200" dirty="0"/>
          </a:p>
          <a:p>
            <a:endParaRPr lang="en-PH" dirty="0"/>
          </a:p>
        </p:txBody>
      </p:sp>
      <p:sp>
        <p:nvSpPr>
          <p:cNvPr id="4" name="Slide Number Placeholder 3">
            <a:extLst>
              <a:ext uri="{FF2B5EF4-FFF2-40B4-BE49-F238E27FC236}">
                <a16:creationId xmlns:a16="http://schemas.microsoft.com/office/drawing/2014/main" id="{221FA62D-2DAC-FBBE-60BD-ED4B1E55F5A7}"/>
              </a:ext>
            </a:extLst>
          </p:cNvPr>
          <p:cNvSpPr>
            <a:spLocks noGrp="1"/>
          </p:cNvSpPr>
          <p:nvPr>
            <p:ph type="sldNum" sz="quarter" idx="5"/>
          </p:nvPr>
        </p:nvSpPr>
        <p:spPr/>
        <p:txBody>
          <a:bodyPr/>
          <a:lstStyle/>
          <a:p>
            <a:fld id="{76AD47EA-887B-4923-95AF-7856FF884D3D}" type="slidenum">
              <a:rPr lang="en-PH" smtClean="0"/>
              <a:t>34</a:t>
            </a:fld>
            <a:endParaRPr lang="en-PH"/>
          </a:p>
        </p:txBody>
      </p:sp>
    </p:spTree>
    <p:extLst>
      <p:ext uri="{BB962C8B-B14F-4D97-AF65-F5344CB8AC3E}">
        <p14:creationId xmlns:p14="http://schemas.microsoft.com/office/powerpoint/2010/main" val="1439096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B425A-163A-2C5B-B60D-F9D726180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7D495F-D86C-2183-A0BC-325DFD207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75A65-B9DB-9356-7803-1A1A6C8FC1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principiumunitatis.blogspot.com/2009/10/early-church-fathers-and-greek.html"/>
              </a:rPr>
              <a:t>This Photo</a:t>
            </a:r>
            <a:r>
              <a:rPr lang="en-PH" sz="1200" dirty="0"/>
              <a:t> by Unknown Author is licensed under </a:t>
            </a:r>
            <a:r>
              <a:rPr lang="en-PH" sz="1200" dirty="0">
                <a:hlinkClick r:id="rId4" tooltip="https://creativecommons.org/licenses/by-nc-nd/3.0/"/>
              </a:rPr>
              <a:t>CC BY-NC-ND</a:t>
            </a:r>
            <a:endParaRPr lang="en-PH" sz="1200" dirty="0"/>
          </a:p>
          <a:p>
            <a:endParaRPr lang="en-PH" dirty="0"/>
          </a:p>
        </p:txBody>
      </p:sp>
      <p:sp>
        <p:nvSpPr>
          <p:cNvPr id="4" name="Slide Number Placeholder 3">
            <a:extLst>
              <a:ext uri="{FF2B5EF4-FFF2-40B4-BE49-F238E27FC236}">
                <a16:creationId xmlns:a16="http://schemas.microsoft.com/office/drawing/2014/main" id="{A2FE03AD-EBC8-CF25-132F-DFDDEF9D9B95}"/>
              </a:ext>
            </a:extLst>
          </p:cNvPr>
          <p:cNvSpPr>
            <a:spLocks noGrp="1"/>
          </p:cNvSpPr>
          <p:nvPr>
            <p:ph type="sldNum" sz="quarter" idx="5"/>
          </p:nvPr>
        </p:nvSpPr>
        <p:spPr/>
        <p:txBody>
          <a:bodyPr/>
          <a:lstStyle/>
          <a:p>
            <a:fld id="{76AD47EA-887B-4923-95AF-7856FF884D3D}" type="slidenum">
              <a:rPr lang="en-PH" smtClean="0"/>
              <a:t>35</a:t>
            </a:fld>
            <a:endParaRPr lang="en-PH"/>
          </a:p>
        </p:txBody>
      </p:sp>
    </p:spTree>
    <p:extLst>
      <p:ext uri="{BB962C8B-B14F-4D97-AF65-F5344CB8AC3E}">
        <p14:creationId xmlns:p14="http://schemas.microsoft.com/office/powerpoint/2010/main" val="55091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67A78-0AE4-E143-66ED-A1AE65A02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03145-17C2-AC97-95A2-05B63F814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FE1055-0CF4-EB1D-AC55-69D30A1F41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principiumunitatis.blogspot.com/2009/10/early-church-fathers-and-greek.html"/>
              </a:rPr>
              <a:t>This Photo</a:t>
            </a:r>
            <a:r>
              <a:rPr lang="en-PH" sz="1200" dirty="0"/>
              <a:t> by Unknown Author is licensed under </a:t>
            </a:r>
            <a:r>
              <a:rPr lang="en-PH" sz="1200" dirty="0">
                <a:hlinkClick r:id="rId4" tooltip="https://creativecommons.org/licenses/by-nc-nd/3.0/"/>
              </a:rPr>
              <a:t>CC BY-NC-ND</a:t>
            </a:r>
            <a:endParaRPr lang="en-PH" sz="1200" dirty="0"/>
          </a:p>
          <a:p>
            <a:endParaRPr lang="en-PH" dirty="0"/>
          </a:p>
        </p:txBody>
      </p:sp>
      <p:sp>
        <p:nvSpPr>
          <p:cNvPr id="4" name="Slide Number Placeholder 3">
            <a:extLst>
              <a:ext uri="{FF2B5EF4-FFF2-40B4-BE49-F238E27FC236}">
                <a16:creationId xmlns:a16="http://schemas.microsoft.com/office/drawing/2014/main" id="{7086482D-5DEC-C963-2D06-A0507DD25072}"/>
              </a:ext>
            </a:extLst>
          </p:cNvPr>
          <p:cNvSpPr>
            <a:spLocks noGrp="1"/>
          </p:cNvSpPr>
          <p:nvPr>
            <p:ph type="sldNum" sz="quarter" idx="5"/>
          </p:nvPr>
        </p:nvSpPr>
        <p:spPr/>
        <p:txBody>
          <a:bodyPr/>
          <a:lstStyle/>
          <a:p>
            <a:fld id="{76AD47EA-887B-4923-95AF-7856FF884D3D}" type="slidenum">
              <a:rPr lang="en-PH" smtClean="0"/>
              <a:t>36</a:t>
            </a:fld>
            <a:endParaRPr lang="en-PH"/>
          </a:p>
        </p:txBody>
      </p:sp>
    </p:spTree>
    <p:extLst>
      <p:ext uri="{BB962C8B-B14F-4D97-AF65-F5344CB8AC3E}">
        <p14:creationId xmlns:p14="http://schemas.microsoft.com/office/powerpoint/2010/main" val="3037937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38</a:t>
            </a:fld>
            <a:endParaRPr lang="en-PH"/>
          </a:p>
        </p:txBody>
      </p:sp>
    </p:spTree>
    <p:extLst>
      <p:ext uri="{BB962C8B-B14F-4D97-AF65-F5344CB8AC3E}">
        <p14:creationId xmlns:p14="http://schemas.microsoft.com/office/powerpoint/2010/main" val="395517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6E4-A9DE-A8A7-7B6E-F39F34055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06CAA-8157-EDE1-8C42-B710AA1AE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596BD6-54E8-9A81-B19A-6084E6336A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99FF8843-4320-D70A-62A8-86FDD055FA59}"/>
              </a:ext>
            </a:extLst>
          </p:cNvPr>
          <p:cNvSpPr>
            <a:spLocks noGrp="1"/>
          </p:cNvSpPr>
          <p:nvPr>
            <p:ph type="sldNum" sz="quarter" idx="5"/>
          </p:nvPr>
        </p:nvSpPr>
        <p:spPr/>
        <p:txBody>
          <a:bodyPr/>
          <a:lstStyle/>
          <a:p>
            <a:fld id="{76AD47EA-887B-4923-95AF-7856FF884D3D}" type="slidenum">
              <a:rPr lang="en-PH" smtClean="0"/>
              <a:t>41</a:t>
            </a:fld>
            <a:endParaRPr lang="en-PH"/>
          </a:p>
        </p:txBody>
      </p:sp>
    </p:spTree>
    <p:extLst>
      <p:ext uri="{BB962C8B-B14F-4D97-AF65-F5344CB8AC3E}">
        <p14:creationId xmlns:p14="http://schemas.microsoft.com/office/powerpoint/2010/main" val="4139778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5672-169A-F862-56CF-63E4631F3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1FE66-2069-4045-D092-F3587AC48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45CFB-50E8-68EE-32FE-36B62ECBD8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6839235C-AF46-506E-8523-AD499489B031}"/>
              </a:ext>
            </a:extLst>
          </p:cNvPr>
          <p:cNvSpPr>
            <a:spLocks noGrp="1"/>
          </p:cNvSpPr>
          <p:nvPr>
            <p:ph type="sldNum" sz="quarter" idx="5"/>
          </p:nvPr>
        </p:nvSpPr>
        <p:spPr/>
        <p:txBody>
          <a:bodyPr/>
          <a:lstStyle/>
          <a:p>
            <a:fld id="{76AD47EA-887B-4923-95AF-7856FF884D3D}" type="slidenum">
              <a:rPr lang="en-PH" smtClean="0"/>
              <a:t>42</a:t>
            </a:fld>
            <a:endParaRPr lang="en-PH"/>
          </a:p>
        </p:txBody>
      </p:sp>
    </p:spTree>
    <p:extLst>
      <p:ext uri="{BB962C8B-B14F-4D97-AF65-F5344CB8AC3E}">
        <p14:creationId xmlns:p14="http://schemas.microsoft.com/office/powerpoint/2010/main" val="2551631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7633C-AAFD-4C36-EEDE-F23186935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FF737-93D2-D619-D1E7-409B2E021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DB3F5-5EDF-8739-96E6-1E191B668A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55C807B8-ACD7-93ED-8883-DCCF0104B7BF}"/>
              </a:ext>
            </a:extLst>
          </p:cNvPr>
          <p:cNvSpPr>
            <a:spLocks noGrp="1"/>
          </p:cNvSpPr>
          <p:nvPr>
            <p:ph type="sldNum" sz="quarter" idx="5"/>
          </p:nvPr>
        </p:nvSpPr>
        <p:spPr/>
        <p:txBody>
          <a:bodyPr/>
          <a:lstStyle/>
          <a:p>
            <a:fld id="{76AD47EA-887B-4923-95AF-7856FF884D3D}" type="slidenum">
              <a:rPr lang="en-PH" smtClean="0"/>
              <a:t>43</a:t>
            </a:fld>
            <a:endParaRPr lang="en-PH"/>
          </a:p>
        </p:txBody>
      </p:sp>
    </p:spTree>
    <p:extLst>
      <p:ext uri="{BB962C8B-B14F-4D97-AF65-F5344CB8AC3E}">
        <p14:creationId xmlns:p14="http://schemas.microsoft.com/office/powerpoint/2010/main" val="3316485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8FE87-0739-BB2B-9301-B975B50C9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A41AE-1F54-349F-F20F-9A4C24349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1AD6C-9DC8-DB21-72E1-9A0603B999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C0EC8ED3-230B-C37A-FE3C-51DE8BC5F7B5}"/>
              </a:ext>
            </a:extLst>
          </p:cNvPr>
          <p:cNvSpPr>
            <a:spLocks noGrp="1"/>
          </p:cNvSpPr>
          <p:nvPr>
            <p:ph type="sldNum" sz="quarter" idx="5"/>
          </p:nvPr>
        </p:nvSpPr>
        <p:spPr/>
        <p:txBody>
          <a:bodyPr/>
          <a:lstStyle/>
          <a:p>
            <a:fld id="{76AD47EA-887B-4923-95AF-7856FF884D3D}" type="slidenum">
              <a:rPr lang="en-PH" smtClean="0"/>
              <a:t>44</a:t>
            </a:fld>
            <a:endParaRPr lang="en-PH"/>
          </a:p>
        </p:txBody>
      </p:sp>
    </p:spTree>
    <p:extLst>
      <p:ext uri="{BB962C8B-B14F-4D97-AF65-F5344CB8AC3E}">
        <p14:creationId xmlns:p14="http://schemas.microsoft.com/office/powerpoint/2010/main" val="3769747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A7481-64D9-9699-B056-B05058CAF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44A34-3C1E-C3EF-FFBD-FECA6CA9E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BBDEA-B7FF-7DB9-6F7D-3799DAACF7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A0B8E4C8-633D-8B59-6ECB-FB60BE456BD1}"/>
              </a:ext>
            </a:extLst>
          </p:cNvPr>
          <p:cNvSpPr>
            <a:spLocks noGrp="1"/>
          </p:cNvSpPr>
          <p:nvPr>
            <p:ph type="sldNum" sz="quarter" idx="5"/>
          </p:nvPr>
        </p:nvSpPr>
        <p:spPr/>
        <p:txBody>
          <a:bodyPr/>
          <a:lstStyle/>
          <a:p>
            <a:fld id="{76AD47EA-887B-4923-95AF-7856FF884D3D}" type="slidenum">
              <a:rPr lang="en-PH" smtClean="0"/>
              <a:t>45</a:t>
            </a:fld>
            <a:endParaRPr lang="en-PH"/>
          </a:p>
        </p:txBody>
      </p:sp>
    </p:spTree>
    <p:extLst>
      <p:ext uri="{BB962C8B-B14F-4D97-AF65-F5344CB8AC3E}">
        <p14:creationId xmlns:p14="http://schemas.microsoft.com/office/powerpoint/2010/main" val="2531391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FC4FD-1731-DC8D-8B35-BF1D6A011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7B541-E87B-F780-1F6B-0D2E143ED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451EB-5E28-8778-9F4A-07DDFD84EB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6BA7365D-C1C8-C7E3-DC99-0B62D6A207E2}"/>
              </a:ext>
            </a:extLst>
          </p:cNvPr>
          <p:cNvSpPr>
            <a:spLocks noGrp="1"/>
          </p:cNvSpPr>
          <p:nvPr>
            <p:ph type="sldNum" sz="quarter" idx="5"/>
          </p:nvPr>
        </p:nvSpPr>
        <p:spPr/>
        <p:txBody>
          <a:bodyPr/>
          <a:lstStyle/>
          <a:p>
            <a:fld id="{76AD47EA-887B-4923-95AF-7856FF884D3D}" type="slidenum">
              <a:rPr lang="en-PH" smtClean="0"/>
              <a:t>46</a:t>
            </a:fld>
            <a:endParaRPr lang="en-PH"/>
          </a:p>
        </p:txBody>
      </p:sp>
    </p:spTree>
    <p:extLst>
      <p:ext uri="{BB962C8B-B14F-4D97-AF65-F5344CB8AC3E}">
        <p14:creationId xmlns:p14="http://schemas.microsoft.com/office/powerpoint/2010/main" val="4039688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2094C-C366-030E-CEB1-D4D6A1185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37C05-ABCA-15CE-FE13-A4C967A8B0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16946-566A-326B-D6A5-CD724C83EC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ja.wikipedia.org/wiki/%E3%82%A2%E3%83%88%E3%82%B9%E3%81%AE%E3%82%A2%E3%82%B5%E3%83%8A%E3%82%B7%E3%82%AA%E3%82%B9"/>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a:extLst>
              <a:ext uri="{FF2B5EF4-FFF2-40B4-BE49-F238E27FC236}">
                <a16:creationId xmlns:a16="http://schemas.microsoft.com/office/drawing/2014/main" id="{BBAE65E7-4642-EE2E-F586-B06054EAB2D8}"/>
              </a:ext>
            </a:extLst>
          </p:cNvPr>
          <p:cNvSpPr>
            <a:spLocks noGrp="1"/>
          </p:cNvSpPr>
          <p:nvPr>
            <p:ph type="sldNum" sz="quarter" idx="5"/>
          </p:nvPr>
        </p:nvSpPr>
        <p:spPr/>
        <p:txBody>
          <a:bodyPr/>
          <a:lstStyle/>
          <a:p>
            <a:fld id="{76AD47EA-887B-4923-95AF-7856FF884D3D}" type="slidenum">
              <a:rPr lang="en-PH" smtClean="0"/>
              <a:t>47</a:t>
            </a:fld>
            <a:endParaRPr lang="en-PH"/>
          </a:p>
        </p:txBody>
      </p:sp>
    </p:spTree>
    <p:extLst>
      <p:ext uri="{BB962C8B-B14F-4D97-AF65-F5344CB8AC3E}">
        <p14:creationId xmlns:p14="http://schemas.microsoft.com/office/powerpoint/2010/main" val="3735354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dirty="0">
                <a:hlinkClick r:id="rId3" tooltip="https://en.wikipedia.org/wiki/Renaissance_Papacy"/>
              </a:rPr>
              <a:t>This Photo</a:t>
            </a:r>
            <a:r>
              <a:rPr lang="en-PH" sz="1200" dirty="0"/>
              <a:t> by Unknown Author is licensed under </a:t>
            </a:r>
            <a:r>
              <a:rPr lang="en-PH" sz="1200" dirty="0">
                <a:hlinkClick r:id="rId4" tooltip="https://creativecommons.org/licenses/by-sa/3.0/"/>
              </a:rPr>
              <a:t>CC BY-SA</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49</a:t>
            </a:fld>
            <a:endParaRPr lang="en-PH"/>
          </a:p>
        </p:txBody>
      </p:sp>
    </p:spTree>
    <p:extLst>
      <p:ext uri="{BB962C8B-B14F-4D97-AF65-F5344CB8AC3E}">
        <p14:creationId xmlns:p14="http://schemas.microsoft.com/office/powerpoint/2010/main" val="2965151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200" u="sng" dirty="0">
                <a:hlinkClick r:id="rId3"/>
              </a:rPr>
              <a:t>[franciscanmedia.org]</a:t>
            </a:r>
            <a:endParaRPr lang="en-PH" sz="1200" dirty="0"/>
          </a:p>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63</a:t>
            </a:fld>
            <a:endParaRPr lang="en-PH"/>
          </a:p>
        </p:txBody>
      </p:sp>
    </p:spTree>
    <p:extLst>
      <p:ext uri="{BB962C8B-B14F-4D97-AF65-F5344CB8AC3E}">
        <p14:creationId xmlns:p14="http://schemas.microsoft.com/office/powerpoint/2010/main" val="575351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76AD47EA-887B-4923-95AF-7856FF884D3D}" type="slidenum">
              <a:rPr lang="en-PH" smtClean="0"/>
              <a:t>96</a:t>
            </a:fld>
            <a:endParaRPr lang="en-PH"/>
          </a:p>
        </p:txBody>
      </p:sp>
    </p:spTree>
    <p:extLst>
      <p:ext uri="{BB962C8B-B14F-4D97-AF65-F5344CB8AC3E}">
        <p14:creationId xmlns:p14="http://schemas.microsoft.com/office/powerpoint/2010/main" val="3262327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13" tIns="54406" rIns="108813" bIns="54406" rtlCol="0" anchor="ctr"/>
          <a:lstStyle/>
          <a:p>
            <a:pPr algn="ctr"/>
            <a:endParaRPr lang="en-US" sz="1198"/>
          </a:p>
        </p:txBody>
      </p:sp>
      <p:sp>
        <p:nvSpPr>
          <p:cNvPr id="31" name="Content Placeholder 30"/>
          <p:cNvSpPr>
            <a:spLocks noGrp="1"/>
          </p:cNvSpPr>
          <p:nvPr>
            <p:ph sz="quarter" idx="13"/>
          </p:nvPr>
        </p:nvSpPr>
        <p:spPr>
          <a:xfrm>
            <a:off x="469901" y="1463040"/>
            <a:ext cx="11214099" cy="4724400"/>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11"/>
          <p:cNvSpPr>
            <a:spLocks noGrp="1"/>
          </p:cNvSpPr>
          <p:nvPr>
            <p:ph type="dt" sz="half" idx="14"/>
          </p:nvPr>
        </p:nvSpPr>
        <p:spPr/>
        <p:txBody>
          <a:bodyPr/>
          <a:lstStyle/>
          <a:p>
            <a:fld id="{EA60AD44-6A94-458F-94B9-1C632287B8A5}" type="datetimeFigureOut">
              <a:rPr lang="en-GB" smtClean="0"/>
              <a:t>19/10/2025</a:t>
            </a:fld>
            <a:endParaRPr lang="en-GB"/>
          </a:p>
        </p:txBody>
      </p:sp>
      <p:sp>
        <p:nvSpPr>
          <p:cNvPr id="19" name="Slide Number Placeholder 18"/>
          <p:cNvSpPr>
            <a:spLocks noGrp="1"/>
          </p:cNvSpPr>
          <p:nvPr>
            <p:ph type="sldNum" sz="quarter" idx="15"/>
          </p:nvPr>
        </p:nvSpPr>
        <p:spPr/>
        <p:txBody>
          <a:bodyPr/>
          <a:lstStyle/>
          <a:p>
            <a:fld id="{AC157407-E153-4AE4-90B7-5994456CFAE4}" type="slidenum">
              <a:rPr lang="en-GB" smtClean="0"/>
              <a:t>‹#›</a:t>
            </a:fld>
            <a:endParaRPr lang="en-GB"/>
          </a:p>
        </p:txBody>
      </p:sp>
      <p:sp>
        <p:nvSpPr>
          <p:cNvPr id="21" name="Footer Placeholder 20"/>
          <p:cNvSpPr>
            <a:spLocks noGrp="1"/>
          </p:cNvSpPr>
          <p:nvPr>
            <p:ph type="ftr" sz="quarter" idx="16"/>
          </p:nvPr>
        </p:nvSpPr>
        <p:spPr/>
        <p:txBody>
          <a:bodyPr/>
          <a:lstStyle/>
          <a:p>
            <a:endParaRPr lang="en-GB"/>
          </a:p>
        </p:txBody>
      </p:sp>
      <p:sp>
        <p:nvSpPr>
          <p:cNvPr id="8" name="Title 7"/>
          <p:cNvSpPr>
            <a:spLocks noGrp="1"/>
          </p:cNvSpPr>
          <p:nvPr>
            <p:ph type="title"/>
          </p:nvPr>
        </p:nvSpPr>
        <p:spPr>
          <a:xfrm>
            <a:off x="0" y="228600"/>
            <a:ext cx="12192000" cy="1066800"/>
          </a:xfrm>
        </p:spPr>
        <p:txBody>
          <a:bodyPr/>
          <a:lstStyle>
            <a:lvl1pPr algn="ctr">
              <a:defRPr>
                <a:latin typeface="Chalkduster" panose="03050602040202020205" pitchFamily="66" charset="77"/>
              </a:defRPr>
            </a:lvl1pPr>
          </a:lstStyle>
          <a:p>
            <a:r>
              <a:rPr lang="en-US" dirty="0"/>
              <a:t>Click to edit Master title style</a:t>
            </a:r>
          </a:p>
        </p:txBody>
      </p:sp>
      <p:sp>
        <p:nvSpPr>
          <p:cNvPr id="14" name="TextBox 13">
            <a:extLst>
              <a:ext uri="{FF2B5EF4-FFF2-40B4-BE49-F238E27FC236}">
                <a16:creationId xmlns:a16="http://schemas.microsoft.com/office/drawing/2014/main" id="{75B77EBE-C6E7-4FA8-8403-FB6CF4097040}"/>
              </a:ext>
            </a:extLst>
          </p:cNvPr>
          <p:cNvSpPr txBox="1"/>
          <p:nvPr userDrawn="1"/>
        </p:nvSpPr>
        <p:spPr>
          <a:xfrm>
            <a:off x="10520457" y="6366092"/>
            <a:ext cx="1420018" cy="419859"/>
          </a:xfrm>
          <a:prstGeom prst="rect">
            <a:avLst/>
          </a:prstGeom>
          <a:noFill/>
          <a:effectLst>
            <a:glow rad="228600">
              <a:schemeClr val="accent1">
                <a:satMod val="175000"/>
                <a:alpha val="40000"/>
              </a:schemeClr>
            </a:glow>
          </a:effectLst>
        </p:spPr>
        <p:txBody>
          <a:bodyPr wrap="square">
            <a:spAutoFit/>
          </a:bodyPr>
          <a:lstStyle/>
          <a:p>
            <a:pPr algn="r"/>
            <a:r>
              <a:rPr lang="en-US" sz="1064" dirty="0">
                <a:latin typeface="Bahnschrift Light" panose="020B0502040204020203" pitchFamily="34" charset="0"/>
              </a:rPr>
              <a:t>© Harald Hesse 2021</a:t>
            </a:r>
          </a:p>
        </p:txBody>
      </p:sp>
      <p:pic>
        <p:nvPicPr>
          <p:cNvPr id="15" name="Picture 14">
            <a:extLst>
              <a:ext uri="{FF2B5EF4-FFF2-40B4-BE49-F238E27FC236}">
                <a16:creationId xmlns:a16="http://schemas.microsoft.com/office/drawing/2014/main" id="{EB62D9E6-D8E4-4D6E-BA57-B05129FD0E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7099" y="6596387"/>
            <a:ext cx="1824998" cy="217095"/>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3603594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Clement_of_Rome"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freepngimg.com/png/72548-pen-fountain-feather-quill-hd-image-free-png"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keptics.stackexchange.com/questions/27352/were-mermaid-passengers-shipwrecked-by-5-different-vessels-before-being-successf"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flickr.com/photos/paullew/2205497122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ru.wikipedia.org/wiki/%D0%9B%D0%B0%D0%B2%D1%80%D0%B5%D0%BE%D0%BB"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vridar.org/2012/05/14/11-earl-dohertys-response-to-bart-ehrmans-case-against-mythicism-three-voices-papias/"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anthrowiki.at/Evangelist_Johanne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sacerdotus.com/2025/02/saint-polycarp-pillar-of-early.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principiumunitatis.blogspot.com/2009/10/early-church-fathers-and-greek.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pl.wikipedia.org/wiki/Cyryl_z_Aleksandrii"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hyperlink" Target="https://archive.org/details/apology_2012_librivox"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hyperlink" Target="https://creativecommons.org/licenses/by-nd/3.0/" TargetMode="External"/><Relationship Id="rId4" Type="http://schemas.openxmlformats.org/officeDocument/2006/relationships/hyperlink" Target="https://archive.org/details/OrthodoxIconsStBasilTheGreat"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britannica.com/biography/Saint-Cyprian-Christian-bishop"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ja.wikipedia.org/wiki/%E3%82%A2%E3%83%88%E3%82%B9%E3%81%AE%E3%82%A2%E3%82%B5%E3%83%8A%E3%82%B7%E3%82%AA%E3%82%B9"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4.wdp"/></Relationships>
</file>

<file path=ppt/slides/_rels/slide4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acatholiclife.blogspot.com/2015_02_01_archive.html" TargetMode="External"/><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en.wikipedia.org/wiki/Marthe_de_Roucoulle" TargetMode="External"/><Relationship Id="rId2" Type="http://schemas.openxmlformats.org/officeDocument/2006/relationships/hyperlink" Target="https://en.wikipedia.org/wiki/Huguenot"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8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https://clv.de/"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hyperlink" Target="https://www.ffbruce.com/"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en.wikipedia.org/wiki/William_Edwy_Vine"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pic>
        <p:nvPicPr>
          <p:cNvPr id="11" name="Picture 10" descr="A person in a blue dress with flowers">
            <a:extLst>
              <a:ext uri="{FF2B5EF4-FFF2-40B4-BE49-F238E27FC236}">
                <a16:creationId xmlns:a16="http://schemas.microsoft.com/office/drawing/2014/main" id="{E8C8C92C-B1B8-9F01-3BA9-50B920E2513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050" b="93250" l="10000" r="90000">
                        <a14:foregroundMark x1="48150" y1="7050" x2="52300" y2="11550"/>
                        <a14:foregroundMark x1="18250" y1="89350" x2="54250" y2="94150"/>
                        <a14:foregroundMark x1="54250" y1="94150" x2="70400" y2="92600"/>
                        <a14:foregroundMark x1="70400" y1="92600" x2="77700" y2="88450"/>
                        <a14:foregroundMark x1="29600" y1="39450" x2="41450" y2="57850"/>
                        <a14:foregroundMark x1="41450" y1="57850" x2="41650" y2="58750"/>
                        <a14:foregroundMark x1="32650" y1="37100" x2="28350" y2="47700"/>
                        <a14:foregroundMark x1="28350" y1="47700" x2="31900" y2="55500"/>
                        <a14:foregroundMark x1="31900" y1="55500" x2="32300" y2="55500"/>
                        <a14:foregroundMark x1="63100" y1="45950" x2="56050" y2="35300"/>
                        <a14:foregroundMark x1="57350" y1="32800" x2="61950" y2="45250"/>
                        <a14:foregroundMark x1="61950" y1="45250" x2="62900" y2="46500"/>
                        <a14:foregroundMark x1="60550" y1="40700" x2="62200" y2="42500"/>
                        <a14:foregroundMark x1="35000" y1="36050" x2="32100" y2="38000"/>
                        <a14:foregroundMark x1="20400" y1="94050" x2="58100" y2="94950"/>
                        <a14:foregroundMark x1="58100" y1="94950" x2="74550" y2="93250"/>
                        <a14:foregroundMark x1="74550" y1="93250" x2="81450" y2="90450"/>
                        <a14:foregroundMark x1="81450" y1="90450" x2="81450" y2="90450"/>
                      </a14:backgroundRemoval>
                    </a14:imgEffect>
                  </a14:imgLayer>
                </a14:imgProps>
              </a:ext>
              <a:ext uri="{28A0092B-C50C-407E-A947-70E740481C1C}">
                <a14:useLocalDpi xmlns:a14="http://schemas.microsoft.com/office/drawing/2010/main" val="0"/>
              </a:ext>
            </a:extLst>
          </a:blip>
          <a:srcRect l="5744" r="6695" b="2709"/>
          <a:stretch>
            <a:fillRect/>
          </a:stretch>
        </p:blipFill>
        <p:spPr>
          <a:xfrm>
            <a:off x="6419078" y="176932"/>
            <a:ext cx="6004860" cy="6672190"/>
          </a:xfrm>
          <a:prstGeom prst="rect">
            <a:avLst/>
          </a:prstGeom>
        </p:spPr>
      </p:pic>
      <p:pic>
        <p:nvPicPr>
          <p:cNvPr id="15" name="Picture 14" descr="A group of white stars in the sky&#10;&#10;AI-generated content may be incorrect.">
            <a:extLst>
              <a:ext uri="{FF2B5EF4-FFF2-40B4-BE49-F238E27FC236}">
                <a16:creationId xmlns:a16="http://schemas.microsoft.com/office/drawing/2014/main" id="{2F628C09-A04B-8BB2-563C-DA574F562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855" y="8878"/>
            <a:ext cx="11478288" cy="6840244"/>
          </a:xfrm>
          <a:prstGeom prst="rect">
            <a:avLst/>
          </a:prstGeom>
        </p:spPr>
      </p:pic>
      <p:sp>
        <p:nvSpPr>
          <p:cNvPr id="2" name="Title 1"/>
          <p:cNvSpPr>
            <a:spLocks noGrp="1"/>
          </p:cNvSpPr>
          <p:nvPr>
            <p:ph type="ctrTitle"/>
          </p:nvPr>
        </p:nvSpPr>
        <p:spPr>
          <a:xfrm>
            <a:off x="454855" y="1164780"/>
            <a:ext cx="7160357" cy="1285620"/>
          </a:xfrm>
        </p:spPr>
        <p:txBody>
          <a:bodyPr anchor="t">
            <a:normAutofit/>
          </a:bodyPr>
          <a:lstStyle/>
          <a:p>
            <a:pPr algn="r"/>
            <a:r>
              <a:rPr lang="en-US" sz="8000" b="1" dirty="0">
                <a:solidFill>
                  <a:srgbClr val="FFFFFF"/>
                </a:solidFill>
              </a:rPr>
              <a:t>Church History</a:t>
            </a:r>
          </a:p>
        </p:txBody>
      </p:sp>
      <p:sp>
        <p:nvSpPr>
          <p:cNvPr id="3" name="Subtitle 2"/>
          <p:cNvSpPr>
            <a:spLocks noGrp="1"/>
          </p:cNvSpPr>
          <p:nvPr>
            <p:ph type="subTitle" idx="1"/>
          </p:nvPr>
        </p:nvSpPr>
        <p:spPr>
          <a:xfrm>
            <a:off x="856113" y="3172384"/>
            <a:ext cx="5838097" cy="1548460"/>
          </a:xfrm>
        </p:spPr>
        <p:txBody>
          <a:bodyPr>
            <a:normAutofit/>
          </a:bodyPr>
          <a:lstStyle/>
          <a:p>
            <a:r>
              <a:rPr lang="en-PH" sz="4800" dirty="0">
                <a:solidFill>
                  <a:srgbClr val="FFFFFF"/>
                </a:solidFill>
              </a:rPr>
              <a:t>The bride’s story </a:t>
            </a:r>
            <a:br>
              <a:rPr lang="en-PH" sz="4800" dirty="0">
                <a:solidFill>
                  <a:srgbClr val="FFFFFF"/>
                </a:solidFill>
              </a:rPr>
            </a:br>
            <a:r>
              <a:rPr lang="en-PH" sz="4800" dirty="0">
                <a:solidFill>
                  <a:srgbClr val="FFFFFF"/>
                </a:solidFill>
              </a:rPr>
              <a:t>with the Son of GOD</a:t>
            </a:r>
            <a:endParaRPr lang="en-US" sz="4800" dirty="0">
              <a:solidFill>
                <a:srgbClr val="FFFFFF"/>
              </a:solidFill>
            </a:endParaRP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DF2C91D0-C270-3884-A505-45DF8770EC5A}"/>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337001" y="1581832"/>
            <a:ext cx="3517232" cy="3517232"/>
          </a:xfrm>
          <a:prstGeom prst="rect">
            <a:avLst/>
          </a:prstGeom>
        </p:spPr>
      </p:pic>
    </p:spTree>
    <p:extLst>
      <p:ext uri="{BB962C8B-B14F-4D97-AF65-F5344CB8AC3E}">
        <p14:creationId xmlns:p14="http://schemas.microsoft.com/office/powerpoint/2010/main" val="3147638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2564E-526A-388B-777D-3772B4F6DC5B}"/>
              </a:ext>
            </a:extLst>
          </p:cNvPr>
          <p:cNvSpPr>
            <a:spLocks noGrp="1"/>
          </p:cNvSpPr>
          <p:nvPr>
            <p:ph type="title"/>
          </p:nvPr>
        </p:nvSpPr>
        <p:spPr>
          <a:xfrm>
            <a:off x="838200" y="0"/>
            <a:ext cx="10515600" cy="1880670"/>
          </a:xfrm>
        </p:spPr>
        <p:txBody>
          <a:bodyPr>
            <a:noAutofit/>
          </a:bodyPr>
          <a:lstStyle/>
          <a:p>
            <a:pPr algn="ctr"/>
            <a:r>
              <a:rPr lang="en-US" sz="4000" dirty="0">
                <a:latin typeface="Aptos"/>
              </a:rPr>
              <a:t>Before church History </a:t>
            </a:r>
            <a:br>
              <a:rPr lang="en-US" sz="4000" dirty="0">
                <a:latin typeface="Aptos"/>
              </a:rPr>
            </a:br>
            <a:r>
              <a:rPr lang="en-US" sz="4000" dirty="0">
                <a:latin typeface="Aptos"/>
              </a:rPr>
              <a:t>“THE WAY” </a:t>
            </a:r>
            <a:br>
              <a:rPr lang="en-US" sz="4000" dirty="0">
                <a:latin typeface="Aptos"/>
              </a:rPr>
            </a:br>
            <a:r>
              <a:rPr lang="en-US" sz="4000" dirty="0">
                <a:latin typeface="Aptos"/>
              </a:rPr>
              <a:t>was prepared by the friend of the groom</a:t>
            </a:r>
            <a:endParaRPr lang="en-US" sz="6000" dirty="0"/>
          </a:p>
        </p:txBody>
      </p:sp>
      <p:sp>
        <p:nvSpPr>
          <p:cNvPr id="3" name="Content Placeholder 2">
            <a:extLst>
              <a:ext uri="{FF2B5EF4-FFF2-40B4-BE49-F238E27FC236}">
                <a16:creationId xmlns:a16="http://schemas.microsoft.com/office/drawing/2014/main" id="{54E9D6E8-A6E9-D060-1F53-2A32BE9ABD5B}"/>
              </a:ext>
            </a:extLst>
          </p:cNvPr>
          <p:cNvSpPr>
            <a:spLocks noGrp="1"/>
          </p:cNvSpPr>
          <p:nvPr>
            <p:ph idx="1"/>
          </p:nvPr>
        </p:nvSpPr>
        <p:spPr>
          <a:xfrm>
            <a:off x="628650" y="1999940"/>
            <a:ext cx="10934700" cy="4351338"/>
          </a:xfrm>
        </p:spPr>
        <p:txBody>
          <a:bodyPr vert="horz" lIns="91440" tIns="45720" rIns="91440" bIns="45720" rtlCol="0" anchor="t">
            <a:noAutofit/>
          </a:bodyPr>
          <a:lstStyle/>
          <a:p>
            <a:pPr marL="0" indent="0">
              <a:buNone/>
            </a:pPr>
            <a:r>
              <a:rPr lang="en-US" sz="3200" baseline="30000" dirty="0">
                <a:ea typeface="+mn-lt"/>
                <a:cs typeface="+mn-lt"/>
              </a:rPr>
              <a:t>6</a:t>
            </a:r>
            <a:r>
              <a:rPr lang="en-US" sz="3200" dirty="0">
                <a:ea typeface="+mn-lt"/>
                <a:cs typeface="+mn-lt"/>
              </a:rPr>
              <a:t> There was a man sent from God, whose name was John. </a:t>
            </a:r>
            <a:r>
              <a:rPr lang="en-US" sz="3200" baseline="30000" dirty="0">
                <a:ea typeface="+mn-lt"/>
                <a:cs typeface="+mn-lt"/>
              </a:rPr>
              <a:t>7</a:t>
            </a:r>
            <a:r>
              <a:rPr lang="en-US" sz="3200" dirty="0">
                <a:ea typeface="+mn-lt"/>
                <a:cs typeface="+mn-lt"/>
              </a:rPr>
              <a:t> The same came for a witness, to bear witness of the Light, </a:t>
            </a:r>
            <a:br>
              <a:rPr lang="en-US" sz="3200" dirty="0">
                <a:ea typeface="+mn-lt"/>
                <a:cs typeface="+mn-lt"/>
              </a:rPr>
            </a:br>
            <a:r>
              <a:rPr lang="en-US" sz="4700" b="1" dirty="0">
                <a:ea typeface="+mn-lt"/>
                <a:cs typeface="+mn-lt"/>
              </a:rPr>
              <a:t>that </a:t>
            </a:r>
            <a:r>
              <a:rPr lang="en-US" sz="4700" b="1" dirty="0">
                <a:solidFill>
                  <a:srgbClr val="4C94D8"/>
                </a:solidFill>
                <a:ea typeface="+mn-lt"/>
                <a:cs typeface="+mn-lt"/>
              </a:rPr>
              <a:t>all men </a:t>
            </a:r>
            <a:r>
              <a:rPr lang="en-US" sz="4700" b="1" dirty="0">
                <a:ea typeface="+mn-lt"/>
                <a:cs typeface="+mn-lt"/>
              </a:rPr>
              <a:t>through him might believe</a:t>
            </a:r>
            <a:r>
              <a:rPr lang="en-US" sz="4700" dirty="0">
                <a:ea typeface="+mn-lt"/>
                <a:cs typeface="+mn-lt"/>
              </a:rPr>
              <a:t>. </a:t>
            </a:r>
            <a:br>
              <a:rPr lang="en-US" sz="3200" dirty="0">
                <a:ea typeface="+mn-lt"/>
                <a:cs typeface="+mn-lt"/>
              </a:rPr>
            </a:br>
            <a:r>
              <a:rPr lang="en-US" sz="3200" baseline="30000" dirty="0">
                <a:ea typeface="+mn-lt"/>
                <a:cs typeface="+mn-lt"/>
              </a:rPr>
              <a:t>8</a:t>
            </a:r>
            <a:r>
              <a:rPr lang="en-US" sz="3200" dirty="0">
                <a:ea typeface="+mn-lt"/>
                <a:cs typeface="+mn-lt"/>
              </a:rPr>
              <a:t> He was not that Light, but was sent to bear witness of that Light. John 1:6-8</a:t>
            </a:r>
            <a:endParaRPr lang="en-US" sz="3200" dirty="0"/>
          </a:p>
          <a:p>
            <a:pPr marL="0" indent="0">
              <a:buNone/>
            </a:pPr>
            <a:r>
              <a:rPr lang="en-US" sz="3200" baseline="30000" dirty="0">
                <a:ea typeface="+mn-lt"/>
                <a:cs typeface="+mn-lt"/>
              </a:rPr>
              <a:t>29</a:t>
            </a:r>
            <a:r>
              <a:rPr lang="en-US" sz="3200" dirty="0">
                <a:ea typeface="+mn-lt"/>
                <a:cs typeface="+mn-lt"/>
              </a:rPr>
              <a:t> He that hath the </a:t>
            </a:r>
            <a:r>
              <a:rPr lang="en-US" sz="3200" b="1" dirty="0">
                <a:ea typeface="+mn-lt"/>
                <a:cs typeface="+mn-lt"/>
              </a:rPr>
              <a:t>bride</a:t>
            </a:r>
            <a:r>
              <a:rPr lang="en-US" sz="3200" dirty="0">
                <a:ea typeface="+mn-lt"/>
                <a:cs typeface="+mn-lt"/>
              </a:rPr>
              <a:t> is the </a:t>
            </a:r>
            <a:r>
              <a:rPr lang="en-US" sz="3200" b="1" dirty="0">
                <a:highlight>
                  <a:srgbClr val="FFFF00"/>
                </a:highlight>
                <a:ea typeface="+mn-lt"/>
                <a:cs typeface="+mn-lt"/>
              </a:rPr>
              <a:t>bridegroom</a:t>
            </a:r>
            <a:r>
              <a:rPr lang="en-US" sz="3200" dirty="0">
                <a:ea typeface="+mn-lt"/>
                <a:cs typeface="+mn-lt"/>
              </a:rPr>
              <a:t> (</a:t>
            </a:r>
            <a:r>
              <a:rPr lang="en-US" sz="3200" dirty="0">
                <a:highlight>
                  <a:srgbClr val="FFFF00"/>
                </a:highlight>
                <a:ea typeface="+mn-lt"/>
                <a:cs typeface="+mn-lt"/>
              </a:rPr>
              <a:t>Jesus</a:t>
            </a:r>
            <a:r>
              <a:rPr lang="en-US" sz="3200" dirty="0">
                <a:ea typeface="+mn-lt"/>
                <a:cs typeface="+mn-lt"/>
              </a:rPr>
              <a:t>): but the </a:t>
            </a:r>
            <a:r>
              <a:rPr lang="en-US" sz="3200" dirty="0">
                <a:solidFill>
                  <a:srgbClr val="0070C0"/>
                </a:solidFill>
                <a:ea typeface="+mn-lt"/>
                <a:cs typeface="+mn-lt"/>
              </a:rPr>
              <a:t>friend of the bridegroom </a:t>
            </a:r>
            <a:r>
              <a:rPr lang="en-US" sz="3200" dirty="0">
                <a:ea typeface="+mn-lt"/>
                <a:cs typeface="+mn-lt"/>
              </a:rPr>
              <a:t>(</a:t>
            </a:r>
            <a:r>
              <a:rPr lang="en-US" sz="3200" dirty="0">
                <a:solidFill>
                  <a:srgbClr val="0070C0"/>
                </a:solidFill>
                <a:ea typeface="+mn-lt"/>
                <a:cs typeface="+mn-lt"/>
              </a:rPr>
              <a:t>John the Baptist</a:t>
            </a:r>
            <a:r>
              <a:rPr lang="en-US" sz="3200" dirty="0">
                <a:ea typeface="+mn-lt"/>
                <a:cs typeface="+mn-lt"/>
              </a:rPr>
              <a:t>), which </a:t>
            </a:r>
            <a:r>
              <a:rPr lang="en-US" sz="3200" dirty="0" err="1">
                <a:ea typeface="+mn-lt"/>
                <a:cs typeface="+mn-lt"/>
              </a:rPr>
              <a:t>standeth</a:t>
            </a:r>
            <a:r>
              <a:rPr lang="en-US" sz="3200" dirty="0">
                <a:ea typeface="+mn-lt"/>
                <a:cs typeface="+mn-lt"/>
              </a:rPr>
              <a:t> and heareth him, </a:t>
            </a:r>
            <a:r>
              <a:rPr lang="en-US" sz="3200" dirty="0" err="1">
                <a:ea typeface="+mn-lt"/>
                <a:cs typeface="+mn-lt"/>
              </a:rPr>
              <a:t>rejoiceth</a:t>
            </a:r>
            <a:r>
              <a:rPr lang="en-US" sz="3200" dirty="0">
                <a:ea typeface="+mn-lt"/>
                <a:cs typeface="+mn-lt"/>
              </a:rPr>
              <a:t> greatly because of the bridegroom's voice: this my joy therefore is fulfilled. John 3:29</a:t>
            </a:r>
            <a:endParaRPr lang="en-US" sz="3200" dirty="0"/>
          </a:p>
          <a:p>
            <a:endParaRPr lang="en-US" dirty="0"/>
          </a:p>
        </p:txBody>
      </p:sp>
    </p:spTree>
    <p:extLst>
      <p:ext uri="{BB962C8B-B14F-4D97-AF65-F5344CB8AC3E}">
        <p14:creationId xmlns:p14="http://schemas.microsoft.com/office/powerpoint/2010/main" val="187724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people standing in a river">
            <a:extLst>
              <a:ext uri="{FF2B5EF4-FFF2-40B4-BE49-F238E27FC236}">
                <a16:creationId xmlns:a16="http://schemas.microsoft.com/office/drawing/2014/main" id="{5DA422A7-3E54-48D6-F8A5-CEF5A58F81C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765"/>
          <a:stretch>
            <a:fillRect/>
          </a:stretch>
        </p:blipFill>
        <p:spPr>
          <a:xfrm>
            <a:off x="20" y="1282"/>
            <a:ext cx="12191980" cy="6856718"/>
          </a:xfrm>
          <a:prstGeom prst="rect">
            <a:avLst/>
          </a:prstGeom>
        </p:spPr>
      </p:pic>
    </p:spTree>
    <p:extLst>
      <p:ext uri="{BB962C8B-B14F-4D97-AF65-F5344CB8AC3E}">
        <p14:creationId xmlns:p14="http://schemas.microsoft.com/office/powerpoint/2010/main" val="27494366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662CAE-4483-8B8C-72C5-C17556B91075}"/>
              </a:ext>
            </a:extLst>
          </p:cNvPr>
          <p:cNvSpPr>
            <a:spLocks noGrp="1"/>
          </p:cNvSpPr>
          <p:nvPr>
            <p:ph idx="1"/>
          </p:nvPr>
        </p:nvSpPr>
        <p:spPr>
          <a:xfrm>
            <a:off x="838200" y="593124"/>
            <a:ext cx="10515600" cy="5857008"/>
          </a:xfrm>
        </p:spPr>
        <p:txBody>
          <a:bodyPr vert="horz" lIns="91440" tIns="45720" rIns="91440" bIns="45720" rtlCol="0" anchor="t">
            <a:noAutofit/>
          </a:bodyPr>
          <a:lstStyle/>
          <a:p>
            <a:pPr marL="61913" indent="6350">
              <a:buNone/>
            </a:pPr>
            <a:r>
              <a:rPr lang="en-US" sz="3600" dirty="0">
                <a:ea typeface="+mn-lt"/>
                <a:cs typeface="+mn-lt"/>
              </a:rPr>
              <a:t>ALL preparation was genius and complete. Many</a:t>
            </a:r>
            <a:br>
              <a:rPr lang="en-US" sz="3600" dirty="0">
                <a:ea typeface="+mn-lt"/>
                <a:cs typeface="+mn-lt"/>
              </a:rPr>
            </a:br>
            <a:r>
              <a:rPr lang="en-US" sz="3600" dirty="0">
                <a:ea typeface="+mn-lt"/>
                <a:cs typeface="+mn-lt"/>
              </a:rPr>
              <a:t>thousands believed and more continuously were baptized, and this movement was enormous. Flavius Josephus called them Essenes and reported they have members in every city. They called themselves “</a:t>
            </a:r>
            <a:r>
              <a:rPr lang="en-US" sz="3600" b="1" dirty="0">
                <a:ea typeface="+mn-lt"/>
                <a:cs typeface="+mn-lt"/>
              </a:rPr>
              <a:t>the way</a:t>
            </a:r>
            <a:r>
              <a:rPr lang="en-US" sz="3600" dirty="0">
                <a:ea typeface="+mn-lt"/>
                <a:cs typeface="+mn-lt"/>
              </a:rPr>
              <a:t>” or “</a:t>
            </a:r>
            <a:r>
              <a:rPr lang="en-US" sz="3600" b="1" dirty="0">
                <a:ea typeface="+mn-lt"/>
                <a:cs typeface="+mn-lt"/>
              </a:rPr>
              <a:t>Children of Light</a:t>
            </a:r>
            <a:r>
              <a:rPr lang="en-US" sz="3600" dirty="0">
                <a:ea typeface="+mn-lt"/>
                <a:cs typeface="+mn-lt"/>
              </a:rPr>
              <a:t>” They were visited by </a:t>
            </a:r>
            <a:r>
              <a:rPr lang="en-US" sz="3600" dirty="0">
                <a:highlight>
                  <a:srgbClr val="FFFF00"/>
                </a:highlight>
                <a:ea typeface="+mn-lt"/>
                <a:cs typeface="+mn-lt"/>
              </a:rPr>
              <a:t>the Angel of GOD </a:t>
            </a:r>
            <a:r>
              <a:rPr lang="en-US" sz="3600" dirty="0">
                <a:ea typeface="+mn-lt"/>
                <a:cs typeface="+mn-lt"/>
              </a:rPr>
              <a:t>about 186 BC and they also called themselves the “</a:t>
            </a:r>
            <a:r>
              <a:rPr lang="en-US" sz="3600" b="1" dirty="0">
                <a:ea typeface="+mn-lt"/>
                <a:cs typeface="+mn-lt"/>
              </a:rPr>
              <a:t>Sons of Zadok</a:t>
            </a:r>
            <a:r>
              <a:rPr lang="en-US" sz="3600" dirty="0">
                <a:ea typeface="+mn-lt"/>
                <a:cs typeface="+mn-lt"/>
              </a:rPr>
              <a:t>”. Who was the Priest in the Time of King David and was promoted 1</a:t>
            </a:r>
            <a:r>
              <a:rPr lang="en-US" sz="3600" baseline="30000" dirty="0">
                <a:ea typeface="+mn-lt"/>
                <a:cs typeface="+mn-lt"/>
              </a:rPr>
              <a:t>st</a:t>
            </a:r>
            <a:r>
              <a:rPr lang="en-US" sz="3600" dirty="0">
                <a:ea typeface="+mn-lt"/>
                <a:cs typeface="+mn-lt"/>
              </a:rPr>
              <a:t> High Priest of the 1</a:t>
            </a:r>
            <a:r>
              <a:rPr lang="en-US" sz="3600" baseline="30000" dirty="0">
                <a:ea typeface="+mn-lt"/>
                <a:cs typeface="+mn-lt"/>
              </a:rPr>
              <a:t>st</a:t>
            </a:r>
            <a:r>
              <a:rPr lang="en-US" sz="3600" dirty="0">
                <a:ea typeface="+mn-lt"/>
                <a:cs typeface="+mn-lt"/>
              </a:rPr>
              <a:t> Temple of Solomon.</a:t>
            </a:r>
            <a:endParaRPr lang="en-US" sz="3600" dirty="0"/>
          </a:p>
        </p:txBody>
      </p:sp>
    </p:spTree>
    <p:extLst>
      <p:ext uri="{BB962C8B-B14F-4D97-AF65-F5344CB8AC3E}">
        <p14:creationId xmlns:p14="http://schemas.microsoft.com/office/powerpoint/2010/main" val="3719896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3F46193-4DB6-26BF-3858-6A6BBD3D53BC}"/>
              </a:ext>
            </a:extLst>
          </p:cNvPr>
          <p:cNvGraphicFramePr>
            <a:graphicFrameLocks noGrp="1"/>
          </p:cNvGraphicFramePr>
          <p:nvPr>
            <p:ph idx="1"/>
            <p:extLst>
              <p:ext uri="{D42A27DB-BD31-4B8C-83A1-F6EECF244321}">
                <p14:modId xmlns:p14="http://schemas.microsoft.com/office/powerpoint/2010/main" val="3127511961"/>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0127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EAAD67-8CEF-2DF6-9451-3D4EB79AD1B3}"/>
              </a:ext>
            </a:extLst>
          </p:cNvPr>
          <p:cNvSpPr/>
          <p:nvPr/>
        </p:nvSpPr>
        <p:spPr>
          <a:xfrm>
            <a:off x="-98854" y="0"/>
            <a:ext cx="12290854" cy="6956854"/>
          </a:xfrm>
          <a:prstGeom prst="rect">
            <a:avLst/>
          </a:prstGeom>
          <a:gradFill flip="none" rotWithShape="1">
            <a:gsLst>
              <a:gs pos="100000">
                <a:srgbClr val="0070C0"/>
              </a:gs>
              <a:gs pos="60000">
                <a:schemeClr val="tx2">
                  <a:lumMod val="90000"/>
                  <a:lumOff val="10000"/>
                </a:schemeClr>
              </a:gs>
              <a:gs pos="0">
                <a:schemeClr val="tx1"/>
              </a:gs>
            </a:gsLst>
            <a:path path="circle">
              <a:fillToRect l="50000" t="130000" r="50000" b="-30000"/>
            </a:path>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pic>
        <p:nvPicPr>
          <p:cNvPr id="5" name="Picture 4">
            <a:extLst>
              <a:ext uri="{FF2B5EF4-FFF2-40B4-BE49-F238E27FC236}">
                <a16:creationId xmlns:a16="http://schemas.microsoft.com/office/drawing/2014/main" id="{BA8E5B2D-FDA4-3D4B-BD56-86D1760DE8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58273" y="4228900"/>
            <a:ext cx="1404362" cy="2232961"/>
          </a:xfrm>
          <a:prstGeom prst="rect">
            <a:avLst/>
          </a:prstGeom>
        </p:spPr>
      </p:pic>
      <p:pic>
        <p:nvPicPr>
          <p:cNvPr id="6" name="Picture 5">
            <a:extLst>
              <a:ext uri="{FF2B5EF4-FFF2-40B4-BE49-F238E27FC236}">
                <a16:creationId xmlns:a16="http://schemas.microsoft.com/office/drawing/2014/main" id="{1412C7E9-EA24-4246-B4A2-F6CC961F750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113801" y="4228900"/>
            <a:ext cx="1404362" cy="2232961"/>
          </a:xfrm>
          <a:prstGeom prst="rect">
            <a:avLst/>
          </a:prstGeom>
        </p:spPr>
      </p:pic>
      <p:pic>
        <p:nvPicPr>
          <p:cNvPr id="7" name="Picture 6">
            <a:extLst>
              <a:ext uri="{FF2B5EF4-FFF2-40B4-BE49-F238E27FC236}">
                <a16:creationId xmlns:a16="http://schemas.microsoft.com/office/drawing/2014/main" id="{B7156137-F16E-C342-B6C7-DB509B17BFF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769329" y="4228900"/>
            <a:ext cx="1404362" cy="2232961"/>
          </a:xfrm>
          <a:prstGeom prst="rect">
            <a:avLst/>
          </a:prstGeom>
        </p:spPr>
      </p:pic>
      <p:pic>
        <p:nvPicPr>
          <p:cNvPr id="8" name="Picture 7">
            <a:extLst>
              <a:ext uri="{FF2B5EF4-FFF2-40B4-BE49-F238E27FC236}">
                <a16:creationId xmlns:a16="http://schemas.microsoft.com/office/drawing/2014/main" id="{CB267124-F7A9-C943-BAB1-5E83EECA3F5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424857" y="4228900"/>
            <a:ext cx="1404362" cy="2232961"/>
          </a:xfrm>
          <a:prstGeom prst="rect">
            <a:avLst/>
          </a:prstGeom>
        </p:spPr>
      </p:pic>
      <p:pic>
        <p:nvPicPr>
          <p:cNvPr id="9" name="Picture 8">
            <a:extLst>
              <a:ext uri="{FF2B5EF4-FFF2-40B4-BE49-F238E27FC236}">
                <a16:creationId xmlns:a16="http://schemas.microsoft.com/office/drawing/2014/main" id="{26F2C425-5BF1-CA4F-8B47-FD9932C8BDF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080385" y="4228900"/>
            <a:ext cx="1404362" cy="2232961"/>
          </a:xfrm>
          <a:prstGeom prst="rect">
            <a:avLst/>
          </a:prstGeom>
        </p:spPr>
      </p:pic>
      <p:pic>
        <p:nvPicPr>
          <p:cNvPr id="10" name="Picture 9">
            <a:extLst>
              <a:ext uri="{FF2B5EF4-FFF2-40B4-BE49-F238E27FC236}">
                <a16:creationId xmlns:a16="http://schemas.microsoft.com/office/drawing/2014/main" id="{F01BC101-B278-474F-B5C1-3A40D079FC4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735913" y="4228900"/>
            <a:ext cx="1404362" cy="2232961"/>
          </a:xfrm>
          <a:prstGeom prst="rect">
            <a:avLst/>
          </a:prstGeom>
        </p:spPr>
      </p:pic>
      <p:pic>
        <p:nvPicPr>
          <p:cNvPr id="11" name="Picture 10">
            <a:extLst>
              <a:ext uri="{FF2B5EF4-FFF2-40B4-BE49-F238E27FC236}">
                <a16:creationId xmlns:a16="http://schemas.microsoft.com/office/drawing/2014/main" id="{05CEA99D-3B64-B140-A018-463698AE381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391442" y="4228900"/>
            <a:ext cx="1404362" cy="2232961"/>
          </a:xfrm>
          <a:prstGeom prst="rect">
            <a:avLst/>
          </a:prstGeom>
        </p:spPr>
      </p:pic>
      <p:sp>
        <p:nvSpPr>
          <p:cNvPr id="12" name="TextBox 11">
            <a:extLst>
              <a:ext uri="{FF2B5EF4-FFF2-40B4-BE49-F238E27FC236}">
                <a16:creationId xmlns:a16="http://schemas.microsoft.com/office/drawing/2014/main" id="{FD532F07-0246-AE48-BFF3-5C7B4432B06E}"/>
              </a:ext>
            </a:extLst>
          </p:cNvPr>
          <p:cNvSpPr txBox="1"/>
          <p:nvPr/>
        </p:nvSpPr>
        <p:spPr>
          <a:xfrm rot="16200000">
            <a:off x="-756801" y="1612816"/>
            <a:ext cx="3758528" cy="829458"/>
          </a:xfrm>
          <a:prstGeom prst="rect">
            <a:avLst/>
          </a:prstGeom>
          <a:noFill/>
        </p:spPr>
        <p:txBody>
          <a:bodyPr wrap="square" rtlCol="0">
            <a:spAutoFit/>
          </a:bodyPr>
          <a:lstStyle/>
          <a:p>
            <a:r>
              <a:rPr lang="en-GB" sz="4790" b="1" dirty="0">
                <a:ln w="6600">
                  <a:solidFill>
                    <a:srgbClr val="FFFF00"/>
                  </a:solidFill>
                  <a:prstDash val="solid"/>
                </a:ln>
                <a:solidFill>
                  <a:srgbClr val="FFFFFF"/>
                </a:solidFill>
                <a:effectLst>
                  <a:outerShdw dist="38100" dir="2700000" algn="tl" rotWithShape="0">
                    <a:schemeClr val="accent2"/>
                  </a:outerShdw>
                </a:effectLst>
              </a:rPr>
              <a:t>Ephesus</a:t>
            </a:r>
          </a:p>
        </p:txBody>
      </p:sp>
      <p:sp>
        <p:nvSpPr>
          <p:cNvPr id="13" name="TextBox 12">
            <a:extLst>
              <a:ext uri="{FF2B5EF4-FFF2-40B4-BE49-F238E27FC236}">
                <a16:creationId xmlns:a16="http://schemas.microsoft.com/office/drawing/2014/main" id="{17334E8A-A704-1844-ACCF-EC2A7E9D458F}"/>
              </a:ext>
            </a:extLst>
          </p:cNvPr>
          <p:cNvSpPr txBox="1"/>
          <p:nvPr/>
        </p:nvSpPr>
        <p:spPr>
          <a:xfrm rot="16200000">
            <a:off x="2558891" y="1612816"/>
            <a:ext cx="3758528" cy="829458"/>
          </a:xfrm>
          <a:prstGeom prst="rect">
            <a:avLst/>
          </a:prstGeom>
          <a:noFill/>
        </p:spPr>
        <p:txBody>
          <a:bodyPr wrap="square" rtlCol="0">
            <a:spAutoFit/>
          </a:bodyPr>
          <a:lstStyle/>
          <a:p>
            <a:r>
              <a:rPr lang="en-GB" sz="4790" b="1" dirty="0" err="1">
                <a:ln w="6600">
                  <a:solidFill>
                    <a:srgbClr val="FFFF00"/>
                  </a:solidFill>
                  <a:prstDash val="solid"/>
                </a:ln>
                <a:solidFill>
                  <a:srgbClr val="FFFFFF"/>
                </a:solidFill>
                <a:effectLst>
                  <a:outerShdw dist="38100" dir="2700000" algn="tl" rotWithShape="0">
                    <a:schemeClr val="accent2"/>
                  </a:outerShdw>
                </a:effectLst>
              </a:rPr>
              <a:t>Pergamos</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
        <p:nvSpPr>
          <p:cNvPr id="14" name="TextBox 13">
            <a:extLst>
              <a:ext uri="{FF2B5EF4-FFF2-40B4-BE49-F238E27FC236}">
                <a16:creationId xmlns:a16="http://schemas.microsoft.com/office/drawing/2014/main" id="{45800E03-02EE-404E-9A7C-C6FBA9884FC6}"/>
              </a:ext>
            </a:extLst>
          </p:cNvPr>
          <p:cNvSpPr txBox="1"/>
          <p:nvPr/>
        </p:nvSpPr>
        <p:spPr>
          <a:xfrm rot="16200000">
            <a:off x="4216737" y="1612816"/>
            <a:ext cx="3758528" cy="829458"/>
          </a:xfrm>
          <a:prstGeom prst="rect">
            <a:avLst/>
          </a:prstGeom>
          <a:noFill/>
        </p:spPr>
        <p:txBody>
          <a:bodyPr wrap="square" rtlCol="0">
            <a:spAutoFit/>
          </a:bodyPr>
          <a:lstStyle/>
          <a:p>
            <a:r>
              <a:rPr lang="en-GB" sz="4790" b="1" dirty="0">
                <a:ln w="6600">
                  <a:solidFill>
                    <a:srgbClr val="FFFF00"/>
                  </a:solidFill>
                  <a:prstDash val="solid"/>
                </a:ln>
                <a:solidFill>
                  <a:srgbClr val="FFFFFF"/>
                </a:solidFill>
                <a:effectLst>
                  <a:outerShdw dist="38100" dir="2700000" algn="tl" rotWithShape="0">
                    <a:schemeClr val="accent2"/>
                  </a:outerShdw>
                </a:effectLst>
              </a:rPr>
              <a:t>Thyatira</a:t>
            </a:r>
          </a:p>
        </p:txBody>
      </p:sp>
      <p:sp>
        <p:nvSpPr>
          <p:cNvPr id="15" name="TextBox 14">
            <a:extLst>
              <a:ext uri="{FF2B5EF4-FFF2-40B4-BE49-F238E27FC236}">
                <a16:creationId xmlns:a16="http://schemas.microsoft.com/office/drawing/2014/main" id="{FCBF350A-73E0-714B-BF6A-D668F2F4F9A4}"/>
              </a:ext>
            </a:extLst>
          </p:cNvPr>
          <p:cNvSpPr txBox="1"/>
          <p:nvPr/>
        </p:nvSpPr>
        <p:spPr>
          <a:xfrm rot="16200000">
            <a:off x="901045" y="1612816"/>
            <a:ext cx="3758528" cy="829458"/>
          </a:xfrm>
          <a:prstGeom prst="rect">
            <a:avLst/>
          </a:prstGeom>
          <a:noFill/>
        </p:spPr>
        <p:txBody>
          <a:bodyPr wrap="square" rtlCol="0">
            <a:spAutoFit/>
          </a:bodyPr>
          <a:lstStyle/>
          <a:p>
            <a:r>
              <a:rPr lang="en-GB" sz="4790" b="1" dirty="0">
                <a:ln w="6600">
                  <a:solidFill>
                    <a:srgbClr val="FFFF00"/>
                  </a:solidFill>
                  <a:prstDash val="solid"/>
                </a:ln>
                <a:solidFill>
                  <a:srgbClr val="FFFFFF"/>
                </a:solidFill>
                <a:effectLst>
                  <a:outerShdw dist="38100" dir="2700000" algn="tl" rotWithShape="0">
                    <a:schemeClr val="accent2"/>
                  </a:outerShdw>
                </a:effectLst>
              </a:rPr>
              <a:t>Smyrna</a:t>
            </a:r>
          </a:p>
        </p:txBody>
      </p:sp>
      <p:sp>
        <p:nvSpPr>
          <p:cNvPr id="16" name="TextBox 15">
            <a:extLst>
              <a:ext uri="{FF2B5EF4-FFF2-40B4-BE49-F238E27FC236}">
                <a16:creationId xmlns:a16="http://schemas.microsoft.com/office/drawing/2014/main" id="{3F8630C9-E49E-B648-9BF9-55BE288B4274}"/>
              </a:ext>
            </a:extLst>
          </p:cNvPr>
          <p:cNvSpPr txBox="1"/>
          <p:nvPr/>
        </p:nvSpPr>
        <p:spPr>
          <a:xfrm rot="16200000">
            <a:off x="5874583" y="1612816"/>
            <a:ext cx="3758528" cy="829458"/>
          </a:xfrm>
          <a:prstGeom prst="rect">
            <a:avLst/>
          </a:prstGeom>
          <a:noFill/>
        </p:spPr>
        <p:txBody>
          <a:bodyPr wrap="square" rtlCol="0">
            <a:spAutoFit/>
          </a:bodyPr>
          <a:lstStyle/>
          <a:p>
            <a:r>
              <a:rPr lang="en-GB" sz="4790" b="1" dirty="0">
                <a:ln w="6600">
                  <a:solidFill>
                    <a:srgbClr val="FFFF00"/>
                  </a:solidFill>
                  <a:prstDash val="solid"/>
                </a:ln>
                <a:solidFill>
                  <a:srgbClr val="FFFFFF"/>
                </a:solidFill>
                <a:effectLst>
                  <a:outerShdw dist="38100" dir="2700000" algn="tl" rotWithShape="0">
                    <a:schemeClr val="accent2"/>
                  </a:outerShdw>
                </a:effectLst>
              </a:rPr>
              <a:t>Sardis</a:t>
            </a:r>
          </a:p>
        </p:txBody>
      </p:sp>
      <p:sp>
        <p:nvSpPr>
          <p:cNvPr id="17" name="TextBox 16">
            <a:extLst>
              <a:ext uri="{FF2B5EF4-FFF2-40B4-BE49-F238E27FC236}">
                <a16:creationId xmlns:a16="http://schemas.microsoft.com/office/drawing/2014/main" id="{3EA6CA82-D356-304D-9B71-4D89B9E6602B}"/>
              </a:ext>
            </a:extLst>
          </p:cNvPr>
          <p:cNvSpPr txBox="1"/>
          <p:nvPr/>
        </p:nvSpPr>
        <p:spPr>
          <a:xfrm rot="16200000">
            <a:off x="7532429" y="1612816"/>
            <a:ext cx="3758528" cy="829458"/>
          </a:xfrm>
          <a:prstGeom prst="rect">
            <a:avLst/>
          </a:prstGeom>
          <a:noFill/>
        </p:spPr>
        <p:txBody>
          <a:bodyPr wrap="square" rtlCol="0">
            <a:spAutoFit/>
          </a:bodyPr>
          <a:lstStyle/>
          <a:p>
            <a:r>
              <a:rPr lang="en-GB" sz="4790" b="1" dirty="0">
                <a:ln w="6600">
                  <a:solidFill>
                    <a:srgbClr val="FFFF00"/>
                  </a:solidFill>
                  <a:prstDash val="solid"/>
                </a:ln>
                <a:solidFill>
                  <a:srgbClr val="FFFFFF"/>
                </a:solidFill>
                <a:effectLst>
                  <a:outerShdw dist="38100" dir="2700000" algn="tl" rotWithShape="0">
                    <a:schemeClr val="accent2"/>
                  </a:outerShdw>
                </a:effectLst>
              </a:rPr>
              <a:t>Philadelphia</a:t>
            </a:r>
          </a:p>
        </p:txBody>
      </p:sp>
      <p:sp>
        <p:nvSpPr>
          <p:cNvPr id="18" name="TextBox 17">
            <a:extLst>
              <a:ext uri="{FF2B5EF4-FFF2-40B4-BE49-F238E27FC236}">
                <a16:creationId xmlns:a16="http://schemas.microsoft.com/office/drawing/2014/main" id="{2E6217EA-6A5F-B340-8BBD-E01C154B1884}"/>
              </a:ext>
            </a:extLst>
          </p:cNvPr>
          <p:cNvSpPr txBox="1"/>
          <p:nvPr/>
        </p:nvSpPr>
        <p:spPr>
          <a:xfrm rot="16200000">
            <a:off x="9190275" y="1612816"/>
            <a:ext cx="3758528" cy="829458"/>
          </a:xfrm>
          <a:prstGeom prst="rect">
            <a:avLst/>
          </a:prstGeom>
          <a:noFill/>
        </p:spPr>
        <p:txBody>
          <a:bodyPr wrap="square" rtlCol="0">
            <a:spAutoFit/>
          </a:bodyPr>
          <a:lstStyle/>
          <a:p>
            <a:r>
              <a:rPr lang="en-GB" sz="4790" b="1" dirty="0">
                <a:ln w="6600">
                  <a:solidFill>
                    <a:srgbClr val="FFFF00"/>
                  </a:solidFill>
                  <a:prstDash val="solid"/>
                </a:ln>
                <a:solidFill>
                  <a:srgbClr val="FFFFFF"/>
                </a:solidFill>
                <a:effectLst>
                  <a:outerShdw dist="38100" dir="2700000" algn="tl" rotWithShape="0">
                    <a:schemeClr val="accent2"/>
                  </a:outerShdw>
                </a:effectLst>
              </a:rPr>
              <a:t>Laodicea</a:t>
            </a:r>
          </a:p>
        </p:txBody>
      </p:sp>
      <p:sp>
        <p:nvSpPr>
          <p:cNvPr id="21" name="TextBox 20">
            <a:extLst>
              <a:ext uri="{FF2B5EF4-FFF2-40B4-BE49-F238E27FC236}">
                <a16:creationId xmlns:a16="http://schemas.microsoft.com/office/drawing/2014/main" id="{52ECA729-D209-8506-5434-88DB97B912F1}"/>
              </a:ext>
            </a:extLst>
          </p:cNvPr>
          <p:cNvSpPr txBox="1"/>
          <p:nvPr/>
        </p:nvSpPr>
        <p:spPr>
          <a:xfrm rot="16200000">
            <a:off x="-208736" y="2002896"/>
            <a:ext cx="3758528" cy="584775"/>
          </a:xfrm>
          <a:prstGeom prst="rect">
            <a:avLst/>
          </a:prstGeom>
          <a:noFill/>
        </p:spPr>
        <p:txBody>
          <a:bodyPr wrap="square" rtlCol="0">
            <a:spAutoFit/>
          </a:bodyPr>
          <a:lstStyle/>
          <a:p>
            <a:r>
              <a:rPr lang="en-GB" sz="3200" b="1" dirty="0">
                <a:ln w="6600">
                  <a:solidFill>
                    <a:srgbClr val="FFFF00"/>
                  </a:solidFill>
                  <a:prstDash val="solid"/>
                </a:ln>
                <a:solidFill>
                  <a:srgbClr val="FFFFFF"/>
                </a:solidFill>
                <a:effectLst>
                  <a:outerShdw dist="38100" dir="2700000" algn="tl" rotWithShape="0">
                    <a:schemeClr val="accent2"/>
                  </a:outerShdw>
                </a:effectLst>
              </a:rPr>
              <a:t>Apostolic Fathers</a:t>
            </a:r>
          </a:p>
        </p:txBody>
      </p:sp>
      <p:sp>
        <p:nvSpPr>
          <p:cNvPr id="22" name="TextBox 21">
            <a:extLst>
              <a:ext uri="{FF2B5EF4-FFF2-40B4-BE49-F238E27FC236}">
                <a16:creationId xmlns:a16="http://schemas.microsoft.com/office/drawing/2014/main" id="{22B67560-6CB0-E0E3-32EC-1D61973A582F}"/>
              </a:ext>
            </a:extLst>
          </p:cNvPr>
          <p:cNvSpPr txBox="1"/>
          <p:nvPr/>
        </p:nvSpPr>
        <p:spPr>
          <a:xfrm rot="16200000">
            <a:off x="1442266" y="2033674"/>
            <a:ext cx="3758528" cy="523220"/>
          </a:xfrm>
          <a:prstGeom prst="rect">
            <a:avLst/>
          </a:prstGeom>
          <a:noFill/>
        </p:spPr>
        <p:txBody>
          <a:bodyPr wrap="square" rtlCol="0">
            <a:spAutoFit/>
          </a:bodyPr>
          <a:lstStyle/>
          <a:p>
            <a:r>
              <a:rPr lang="en-GB" sz="2800" b="1" dirty="0">
                <a:ln w="6600">
                  <a:solidFill>
                    <a:srgbClr val="FFFF00"/>
                  </a:solidFill>
                  <a:prstDash val="solid"/>
                </a:ln>
                <a:solidFill>
                  <a:srgbClr val="FFFFFF"/>
                </a:solidFill>
                <a:effectLst>
                  <a:outerShdw dist="38100" dir="2700000" algn="tl" rotWithShape="0">
                    <a:schemeClr val="accent2"/>
                  </a:outerShdw>
                </a:effectLst>
              </a:rPr>
              <a:t>Early Church Fathers</a:t>
            </a:r>
          </a:p>
        </p:txBody>
      </p:sp>
      <p:sp>
        <p:nvSpPr>
          <p:cNvPr id="25" name="TextBox 24">
            <a:extLst>
              <a:ext uri="{FF2B5EF4-FFF2-40B4-BE49-F238E27FC236}">
                <a16:creationId xmlns:a16="http://schemas.microsoft.com/office/drawing/2014/main" id="{4B87B1B9-ACF5-5087-8595-C463E8659553}"/>
              </a:ext>
            </a:extLst>
          </p:cNvPr>
          <p:cNvSpPr txBox="1"/>
          <p:nvPr/>
        </p:nvSpPr>
        <p:spPr>
          <a:xfrm rot="16200000">
            <a:off x="3093269" y="2002896"/>
            <a:ext cx="3758528" cy="584775"/>
          </a:xfrm>
          <a:prstGeom prst="rect">
            <a:avLst/>
          </a:prstGeom>
          <a:noFill/>
        </p:spPr>
        <p:txBody>
          <a:bodyPr wrap="square" rtlCol="0">
            <a:spAutoFit/>
          </a:bodyPr>
          <a:lstStyle/>
          <a:p>
            <a:r>
              <a:rPr lang="en-GB" sz="3200" b="1" dirty="0">
                <a:ln w="6600">
                  <a:solidFill>
                    <a:srgbClr val="FFFF00"/>
                  </a:solidFill>
                  <a:prstDash val="solid"/>
                </a:ln>
                <a:solidFill>
                  <a:srgbClr val="FFFFFF"/>
                </a:solidFill>
                <a:effectLst>
                  <a:outerShdw dist="38100" dir="2700000" algn="tl" rotWithShape="0">
                    <a:schemeClr val="accent2"/>
                  </a:outerShdw>
                </a:effectLst>
              </a:rPr>
              <a:t>Church Fathers</a:t>
            </a:r>
          </a:p>
        </p:txBody>
      </p:sp>
      <p:sp>
        <p:nvSpPr>
          <p:cNvPr id="26" name="TextBox 25">
            <a:extLst>
              <a:ext uri="{FF2B5EF4-FFF2-40B4-BE49-F238E27FC236}">
                <a16:creationId xmlns:a16="http://schemas.microsoft.com/office/drawing/2014/main" id="{F24BB27E-A3E9-18FA-1437-D9699B3BBB7E}"/>
              </a:ext>
            </a:extLst>
          </p:cNvPr>
          <p:cNvSpPr txBox="1"/>
          <p:nvPr/>
        </p:nvSpPr>
        <p:spPr>
          <a:xfrm rot="16200000">
            <a:off x="4536261" y="1825663"/>
            <a:ext cx="4174550" cy="523220"/>
          </a:xfrm>
          <a:prstGeom prst="rect">
            <a:avLst/>
          </a:prstGeom>
          <a:noFill/>
        </p:spPr>
        <p:txBody>
          <a:bodyPr wrap="square" rtlCol="0">
            <a:spAutoFit/>
          </a:bodyPr>
          <a:lstStyle/>
          <a:p>
            <a:r>
              <a:rPr lang="en-GB" sz="2800" b="1" dirty="0">
                <a:ln w="6600">
                  <a:solidFill>
                    <a:srgbClr val="FFFF00"/>
                  </a:solidFill>
                  <a:prstDash val="solid"/>
                </a:ln>
                <a:solidFill>
                  <a:srgbClr val="FFFFFF"/>
                </a:solidFill>
                <a:effectLst>
                  <a:outerShdw dist="38100" dir="2700000" algn="tl" rotWithShape="0">
                    <a:schemeClr val="accent2"/>
                  </a:outerShdw>
                </a:effectLst>
              </a:rPr>
              <a:t>Roman Catholic Church</a:t>
            </a:r>
          </a:p>
        </p:txBody>
      </p:sp>
      <p:sp>
        <p:nvSpPr>
          <p:cNvPr id="27" name="TextBox 26">
            <a:extLst>
              <a:ext uri="{FF2B5EF4-FFF2-40B4-BE49-F238E27FC236}">
                <a16:creationId xmlns:a16="http://schemas.microsoft.com/office/drawing/2014/main" id="{863C805D-959F-7902-C903-40A83B8B06CA}"/>
              </a:ext>
            </a:extLst>
          </p:cNvPr>
          <p:cNvSpPr txBox="1"/>
          <p:nvPr/>
        </p:nvSpPr>
        <p:spPr>
          <a:xfrm rot="16200000">
            <a:off x="6395273" y="2002896"/>
            <a:ext cx="3758528" cy="584775"/>
          </a:xfrm>
          <a:prstGeom prst="rect">
            <a:avLst/>
          </a:prstGeom>
          <a:noFill/>
        </p:spPr>
        <p:txBody>
          <a:bodyPr wrap="square" rtlCol="0">
            <a:spAutoFit/>
          </a:bodyPr>
          <a:lstStyle/>
          <a:p>
            <a:r>
              <a:rPr lang="en-GB" sz="3200" b="1" dirty="0">
                <a:ln w="6600">
                  <a:solidFill>
                    <a:srgbClr val="FFFF00"/>
                  </a:solidFill>
                  <a:prstDash val="solid"/>
                </a:ln>
                <a:solidFill>
                  <a:srgbClr val="FFFFFF"/>
                </a:solidFill>
                <a:effectLst>
                  <a:outerShdw dist="38100" dir="2700000" algn="tl" rotWithShape="0">
                    <a:schemeClr val="accent2"/>
                  </a:outerShdw>
                </a:effectLst>
              </a:rPr>
              <a:t>Reformed Church</a:t>
            </a:r>
          </a:p>
        </p:txBody>
      </p:sp>
      <p:sp>
        <p:nvSpPr>
          <p:cNvPr id="28" name="TextBox 27">
            <a:extLst>
              <a:ext uri="{FF2B5EF4-FFF2-40B4-BE49-F238E27FC236}">
                <a16:creationId xmlns:a16="http://schemas.microsoft.com/office/drawing/2014/main" id="{F67C0801-4853-3AF5-E494-DF0099E4EE80}"/>
              </a:ext>
            </a:extLst>
          </p:cNvPr>
          <p:cNvSpPr txBox="1"/>
          <p:nvPr/>
        </p:nvSpPr>
        <p:spPr>
          <a:xfrm rot="16200000">
            <a:off x="8046274" y="2033674"/>
            <a:ext cx="3758528" cy="523220"/>
          </a:xfrm>
          <a:prstGeom prst="rect">
            <a:avLst/>
          </a:prstGeom>
          <a:noFill/>
        </p:spPr>
        <p:txBody>
          <a:bodyPr wrap="square" rtlCol="0">
            <a:spAutoFit/>
          </a:bodyPr>
          <a:lstStyle/>
          <a:p>
            <a:r>
              <a:rPr lang="en-GB" sz="2800" b="1" dirty="0">
                <a:ln w="6600">
                  <a:solidFill>
                    <a:srgbClr val="FFFF00"/>
                  </a:solidFill>
                  <a:prstDash val="solid"/>
                </a:ln>
                <a:solidFill>
                  <a:srgbClr val="FFFFFF"/>
                </a:solidFill>
                <a:effectLst>
                  <a:outerShdw dist="38100" dir="2700000" algn="tl" rotWithShape="0">
                    <a:schemeClr val="accent2"/>
                  </a:outerShdw>
                </a:effectLst>
              </a:rPr>
              <a:t>Free Churches</a:t>
            </a:r>
          </a:p>
        </p:txBody>
      </p:sp>
      <p:sp>
        <p:nvSpPr>
          <p:cNvPr id="29" name="TextBox 28">
            <a:extLst>
              <a:ext uri="{FF2B5EF4-FFF2-40B4-BE49-F238E27FC236}">
                <a16:creationId xmlns:a16="http://schemas.microsoft.com/office/drawing/2014/main" id="{AC94CE89-C366-B5BE-9D52-60A5403F56BE}"/>
              </a:ext>
            </a:extLst>
          </p:cNvPr>
          <p:cNvSpPr txBox="1"/>
          <p:nvPr/>
        </p:nvSpPr>
        <p:spPr>
          <a:xfrm rot="16200000">
            <a:off x="9697276" y="2002896"/>
            <a:ext cx="3758528" cy="584775"/>
          </a:xfrm>
          <a:prstGeom prst="rect">
            <a:avLst/>
          </a:prstGeom>
          <a:noFill/>
        </p:spPr>
        <p:txBody>
          <a:bodyPr wrap="square" rtlCol="0">
            <a:spAutoFit/>
          </a:bodyPr>
          <a:lstStyle/>
          <a:p>
            <a:r>
              <a:rPr lang="en-GB" sz="3200" b="1" dirty="0">
                <a:ln w="6600">
                  <a:solidFill>
                    <a:srgbClr val="FFFF00"/>
                  </a:solidFill>
                  <a:prstDash val="solid"/>
                </a:ln>
                <a:solidFill>
                  <a:srgbClr val="FFFFFF"/>
                </a:solidFill>
                <a:effectLst>
                  <a:outerShdw dist="38100" dir="2700000" algn="tl" rotWithShape="0">
                    <a:schemeClr val="accent2"/>
                  </a:outerShdw>
                </a:effectLst>
              </a:rPr>
              <a:t>Loose Churches</a:t>
            </a:r>
          </a:p>
        </p:txBody>
      </p:sp>
      <p:sp>
        <p:nvSpPr>
          <p:cNvPr id="30" name="Arrow: Right 29">
            <a:extLst>
              <a:ext uri="{FF2B5EF4-FFF2-40B4-BE49-F238E27FC236}">
                <a16:creationId xmlns:a16="http://schemas.microsoft.com/office/drawing/2014/main" id="{7554BE04-58CC-BCC9-BEF9-CB2771D6EC21}"/>
              </a:ext>
            </a:extLst>
          </p:cNvPr>
          <p:cNvSpPr/>
          <p:nvPr/>
        </p:nvSpPr>
        <p:spPr>
          <a:xfrm>
            <a:off x="0" y="6461861"/>
            <a:ext cx="12019722" cy="322091"/>
          </a:xfrm>
          <a:prstGeom prst="rightArrow">
            <a:avLst>
              <a:gd name="adj1" fmla="val 50000"/>
              <a:gd name="adj2" fmla="val 16520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1" name="Rectangle 30">
            <a:extLst>
              <a:ext uri="{FF2B5EF4-FFF2-40B4-BE49-F238E27FC236}">
                <a16:creationId xmlns:a16="http://schemas.microsoft.com/office/drawing/2014/main" id="{5251DE49-9E8A-12BF-752B-19F4F2ECCBE9}"/>
              </a:ext>
            </a:extLst>
          </p:cNvPr>
          <p:cNvSpPr/>
          <p:nvPr/>
        </p:nvSpPr>
        <p:spPr>
          <a:xfrm>
            <a:off x="-99359" y="6161242"/>
            <a:ext cx="1106524" cy="923330"/>
          </a:xfrm>
          <a:prstGeom prst="rect">
            <a:avLst/>
          </a:prstGeom>
          <a:noFill/>
        </p:spPr>
        <p:txBody>
          <a:bodyPr wrap="square" lIns="91440" tIns="45720" rIns="91440" bIns="45720">
            <a:spAutoFit/>
          </a:bodyPr>
          <a:lstStyle/>
          <a:p>
            <a:pPr algn="ctr"/>
            <a:r>
              <a:rPr lang="en-GB" sz="5400" b="1" cap="none" spc="0" dirty="0">
                <a:ln w="6600">
                  <a:solidFill>
                    <a:schemeClr val="accent2"/>
                  </a:solidFill>
                  <a:prstDash val="solid"/>
                </a:ln>
                <a:solidFill>
                  <a:srgbClr val="FFFFFF"/>
                </a:solidFill>
                <a:effectLst>
                  <a:outerShdw dist="38100" dir="2700000" algn="tl" rotWithShape="0">
                    <a:schemeClr val="accent2"/>
                  </a:outerShdw>
                </a:effectLst>
              </a:rPr>
              <a:t>30</a:t>
            </a:r>
          </a:p>
        </p:txBody>
      </p:sp>
      <p:sp>
        <p:nvSpPr>
          <p:cNvPr id="35" name="Rectangle 34">
            <a:extLst>
              <a:ext uri="{FF2B5EF4-FFF2-40B4-BE49-F238E27FC236}">
                <a16:creationId xmlns:a16="http://schemas.microsoft.com/office/drawing/2014/main" id="{3E34DF8A-CDDC-BFDA-CEB9-A0810E660F95}"/>
              </a:ext>
            </a:extLst>
          </p:cNvPr>
          <p:cNvSpPr/>
          <p:nvPr/>
        </p:nvSpPr>
        <p:spPr>
          <a:xfrm>
            <a:off x="9464599" y="6161242"/>
            <a:ext cx="2169769" cy="923330"/>
          </a:xfrm>
          <a:prstGeom prst="rect">
            <a:avLst/>
          </a:prstGeom>
          <a:noFill/>
        </p:spPr>
        <p:txBody>
          <a:bodyPr wrap="square" lIns="91440" tIns="45720" rIns="91440" bIns="45720">
            <a:spAutoFit/>
          </a:bodyPr>
          <a:lstStyle/>
          <a:p>
            <a:pPr algn="ctr"/>
            <a:r>
              <a:rPr lang="en-GB" sz="5400" b="1" cap="none" spc="0" dirty="0">
                <a:ln w="6600">
                  <a:solidFill>
                    <a:schemeClr val="accent2"/>
                  </a:solidFill>
                  <a:prstDash val="solid"/>
                </a:ln>
                <a:solidFill>
                  <a:srgbClr val="FFFFFF"/>
                </a:solidFill>
                <a:effectLst>
                  <a:outerShdw dist="38100" dir="2700000" algn="tl" rotWithShape="0">
                    <a:schemeClr val="accent2"/>
                  </a:outerShdw>
                </a:effectLst>
              </a:rPr>
              <a:t>2030</a:t>
            </a:r>
          </a:p>
        </p:txBody>
      </p:sp>
    </p:spTree>
    <p:extLst>
      <p:ext uri="{BB962C8B-B14F-4D97-AF65-F5344CB8AC3E}">
        <p14:creationId xmlns:p14="http://schemas.microsoft.com/office/powerpoint/2010/main" val="5903719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grpId="0" nodeType="clickEffect">
                                  <p:stCondLst>
                                    <p:cond delay="0"/>
                                  </p:st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grpId="0" nodeType="clickEffect">
                                  <p:stCondLst>
                                    <p:cond delay="0"/>
                                  </p:stCondLst>
                                  <p:iterate type="lt">
                                    <p:tmPct val="10000"/>
                                  </p:iterate>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3" fill="hold" grpId="0" nodeType="clickEffect">
                                  <p:stCondLst>
                                    <p:cond delay="0"/>
                                  </p:stCondLst>
                                  <p:iterate type="lt">
                                    <p:tmPct val="10000"/>
                                  </p:iterate>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3" fill="hold" grpId="0" nodeType="click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1+#ppt_w/2"/>
                                          </p:val>
                                        </p:tav>
                                        <p:tav tm="100000">
                                          <p:val>
                                            <p:strVal val="#ppt_x"/>
                                          </p:val>
                                        </p:tav>
                                      </p:tavLst>
                                    </p:anim>
                                    <p:anim calcmode="lin" valueType="num">
                                      <p:cBhvr additive="base">
                                        <p:cTn id="62"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3" fill="hold" grpId="0" nodeType="clickEffect">
                                  <p:stCondLst>
                                    <p:cond delay="0"/>
                                  </p:stCondLst>
                                  <p:iterate type="lt">
                                    <p:tmPct val="10000"/>
                                  </p:iterate>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1+#ppt_w/2"/>
                                          </p:val>
                                        </p:tav>
                                        <p:tav tm="100000">
                                          <p:val>
                                            <p:strVal val="#ppt_x"/>
                                          </p:val>
                                        </p:tav>
                                      </p:tavLst>
                                    </p:anim>
                                    <p:anim calcmode="lin" valueType="num">
                                      <p:cBhvr additive="base">
                                        <p:cTn id="6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3" fill="hold" grpId="0" nodeType="clickEffect">
                                  <p:stCondLst>
                                    <p:cond delay="0"/>
                                  </p:stCondLst>
                                  <p:iterate type="lt">
                                    <p:tmPct val="10000"/>
                                  </p:iterate>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30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down)">
                                      <p:cBhvr>
                                        <p:cTn id="84" dur="580">
                                          <p:stCondLst>
                                            <p:cond delay="0"/>
                                          </p:stCondLst>
                                        </p:cTn>
                                        <p:tgtEl>
                                          <p:spTgt spid="31"/>
                                        </p:tgtEl>
                                      </p:cBhvr>
                                    </p:animEffect>
                                    <p:anim calcmode="lin" valueType="num">
                                      <p:cBhvr>
                                        <p:cTn id="85"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90" dur="26">
                                          <p:stCondLst>
                                            <p:cond delay="650"/>
                                          </p:stCondLst>
                                        </p:cTn>
                                        <p:tgtEl>
                                          <p:spTgt spid="31"/>
                                        </p:tgtEl>
                                      </p:cBhvr>
                                      <p:to x="100000" y="60000"/>
                                    </p:animScale>
                                    <p:animScale>
                                      <p:cBhvr>
                                        <p:cTn id="91" dur="166" decel="50000">
                                          <p:stCondLst>
                                            <p:cond delay="676"/>
                                          </p:stCondLst>
                                        </p:cTn>
                                        <p:tgtEl>
                                          <p:spTgt spid="31"/>
                                        </p:tgtEl>
                                      </p:cBhvr>
                                      <p:to x="100000" y="100000"/>
                                    </p:animScale>
                                    <p:animScale>
                                      <p:cBhvr>
                                        <p:cTn id="92" dur="26">
                                          <p:stCondLst>
                                            <p:cond delay="1312"/>
                                          </p:stCondLst>
                                        </p:cTn>
                                        <p:tgtEl>
                                          <p:spTgt spid="31"/>
                                        </p:tgtEl>
                                      </p:cBhvr>
                                      <p:to x="100000" y="80000"/>
                                    </p:animScale>
                                    <p:animScale>
                                      <p:cBhvr>
                                        <p:cTn id="93" dur="166" decel="50000">
                                          <p:stCondLst>
                                            <p:cond delay="1338"/>
                                          </p:stCondLst>
                                        </p:cTn>
                                        <p:tgtEl>
                                          <p:spTgt spid="31"/>
                                        </p:tgtEl>
                                      </p:cBhvr>
                                      <p:to x="100000" y="100000"/>
                                    </p:animScale>
                                    <p:animScale>
                                      <p:cBhvr>
                                        <p:cTn id="94" dur="26">
                                          <p:stCondLst>
                                            <p:cond delay="1642"/>
                                          </p:stCondLst>
                                        </p:cTn>
                                        <p:tgtEl>
                                          <p:spTgt spid="31"/>
                                        </p:tgtEl>
                                      </p:cBhvr>
                                      <p:to x="100000" y="90000"/>
                                    </p:animScale>
                                    <p:animScale>
                                      <p:cBhvr>
                                        <p:cTn id="95" dur="166" decel="50000">
                                          <p:stCondLst>
                                            <p:cond delay="1668"/>
                                          </p:stCondLst>
                                        </p:cTn>
                                        <p:tgtEl>
                                          <p:spTgt spid="31"/>
                                        </p:tgtEl>
                                      </p:cBhvr>
                                      <p:to x="100000" y="100000"/>
                                    </p:animScale>
                                    <p:animScale>
                                      <p:cBhvr>
                                        <p:cTn id="96" dur="26">
                                          <p:stCondLst>
                                            <p:cond delay="1808"/>
                                          </p:stCondLst>
                                        </p:cTn>
                                        <p:tgtEl>
                                          <p:spTgt spid="31"/>
                                        </p:tgtEl>
                                      </p:cBhvr>
                                      <p:to x="100000" y="95000"/>
                                    </p:animScale>
                                    <p:animScale>
                                      <p:cBhvr>
                                        <p:cTn id="97" dur="166" decel="50000">
                                          <p:stCondLst>
                                            <p:cond delay="1834"/>
                                          </p:stCondLst>
                                        </p:cTn>
                                        <p:tgtEl>
                                          <p:spTgt spid="31"/>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down)">
                                      <p:cBhvr>
                                        <p:cTn id="102" dur="580">
                                          <p:stCondLst>
                                            <p:cond delay="0"/>
                                          </p:stCondLst>
                                        </p:cTn>
                                        <p:tgtEl>
                                          <p:spTgt spid="35"/>
                                        </p:tgtEl>
                                      </p:cBhvr>
                                    </p:animEffect>
                                    <p:anim calcmode="lin" valueType="num">
                                      <p:cBhvr>
                                        <p:cTn id="103"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08" dur="26">
                                          <p:stCondLst>
                                            <p:cond delay="650"/>
                                          </p:stCondLst>
                                        </p:cTn>
                                        <p:tgtEl>
                                          <p:spTgt spid="35"/>
                                        </p:tgtEl>
                                      </p:cBhvr>
                                      <p:to x="100000" y="60000"/>
                                    </p:animScale>
                                    <p:animScale>
                                      <p:cBhvr>
                                        <p:cTn id="109" dur="166" decel="50000">
                                          <p:stCondLst>
                                            <p:cond delay="676"/>
                                          </p:stCondLst>
                                        </p:cTn>
                                        <p:tgtEl>
                                          <p:spTgt spid="35"/>
                                        </p:tgtEl>
                                      </p:cBhvr>
                                      <p:to x="100000" y="100000"/>
                                    </p:animScale>
                                    <p:animScale>
                                      <p:cBhvr>
                                        <p:cTn id="110" dur="26">
                                          <p:stCondLst>
                                            <p:cond delay="1312"/>
                                          </p:stCondLst>
                                        </p:cTn>
                                        <p:tgtEl>
                                          <p:spTgt spid="35"/>
                                        </p:tgtEl>
                                      </p:cBhvr>
                                      <p:to x="100000" y="80000"/>
                                    </p:animScale>
                                    <p:animScale>
                                      <p:cBhvr>
                                        <p:cTn id="111" dur="166" decel="50000">
                                          <p:stCondLst>
                                            <p:cond delay="1338"/>
                                          </p:stCondLst>
                                        </p:cTn>
                                        <p:tgtEl>
                                          <p:spTgt spid="35"/>
                                        </p:tgtEl>
                                      </p:cBhvr>
                                      <p:to x="100000" y="100000"/>
                                    </p:animScale>
                                    <p:animScale>
                                      <p:cBhvr>
                                        <p:cTn id="112" dur="26">
                                          <p:stCondLst>
                                            <p:cond delay="1642"/>
                                          </p:stCondLst>
                                        </p:cTn>
                                        <p:tgtEl>
                                          <p:spTgt spid="35"/>
                                        </p:tgtEl>
                                      </p:cBhvr>
                                      <p:to x="100000" y="90000"/>
                                    </p:animScale>
                                    <p:animScale>
                                      <p:cBhvr>
                                        <p:cTn id="113" dur="166" decel="50000">
                                          <p:stCondLst>
                                            <p:cond delay="1668"/>
                                          </p:stCondLst>
                                        </p:cTn>
                                        <p:tgtEl>
                                          <p:spTgt spid="35"/>
                                        </p:tgtEl>
                                      </p:cBhvr>
                                      <p:to x="100000" y="100000"/>
                                    </p:animScale>
                                    <p:animScale>
                                      <p:cBhvr>
                                        <p:cTn id="114" dur="26">
                                          <p:stCondLst>
                                            <p:cond delay="1808"/>
                                          </p:stCondLst>
                                        </p:cTn>
                                        <p:tgtEl>
                                          <p:spTgt spid="35"/>
                                        </p:tgtEl>
                                      </p:cBhvr>
                                      <p:to x="100000" y="95000"/>
                                    </p:animScale>
                                    <p:animScale>
                                      <p:cBhvr>
                                        <p:cTn id="115" dur="166" decel="50000">
                                          <p:stCondLst>
                                            <p:cond delay="1834"/>
                                          </p:stCondLst>
                                        </p:cTn>
                                        <p:tgtEl>
                                          <p:spTgt spid="35"/>
                                        </p:tgtEl>
                                      </p:cBhvr>
                                      <p:to x="100000" y="100000"/>
                                    </p:animScale>
                                  </p:childTnLst>
                                </p:cTn>
                              </p:par>
                            </p:childTnLst>
                          </p:cTn>
                        </p:par>
                      </p:childTnLst>
                    </p:cTn>
                  </p:par>
                  <p:par>
                    <p:cTn id="116" fill="hold">
                      <p:stCondLst>
                        <p:cond delay="indefinite"/>
                      </p:stCondLst>
                      <p:childTnLst>
                        <p:par>
                          <p:cTn id="117" fill="hold">
                            <p:stCondLst>
                              <p:cond delay="0"/>
                            </p:stCondLst>
                            <p:childTnLst>
                              <p:par>
                                <p:cTn id="118" presetID="2" presetClass="entr" presetSubtype="3" fill="hold" grpId="0" nodeType="clickEffect">
                                  <p:stCondLst>
                                    <p:cond delay="0"/>
                                  </p:stCondLst>
                                  <p:iterate type="lt">
                                    <p:tmPct val="10000"/>
                                  </p:iterate>
                                  <p:childTnLst>
                                    <p:set>
                                      <p:cBhvr>
                                        <p:cTn id="119" dur="1" fill="hold">
                                          <p:stCondLst>
                                            <p:cond delay="0"/>
                                          </p:stCondLst>
                                        </p:cTn>
                                        <p:tgtEl>
                                          <p:spTgt spid="21"/>
                                        </p:tgtEl>
                                        <p:attrNameLst>
                                          <p:attrName>style.visibility</p:attrName>
                                        </p:attrNameLst>
                                      </p:cBhvr>
                                      <p:to>
                                        <p:strVal val="visible"/>
                                      </p:to>
                                    </p:set>
                                    <p:anim calcmode="lin" valueType="num">
                                      <p:cBhvr additive="base">
                                        <p:cTn id="120" dur="500" fill="hold"/>
                                        <p:tgtEl>
                                          <p:spTgt spid="21"/>
                                        </p:tgtEl>
                                        <p:attrNameLst>
                                          <p:attrName>ppt_x</p:attrName>
                                        </p:attrNameLst>
                                      </p:cBhvr>
                                      <p:tavLst>
                                        <p:tav tm="0">
                                          <p:val>
                                            <p:strVal val="1+#ppt_w/2"/>
                                          </p:val>
                                        </p:tav>
                                        <p:tav tm="100000">
                                          <p:val>
                                            <p:strVal val="#ppt_x"/>
                                          </p:val>
                                        </p:tav>
                                      </p:tavLst>
                                    </p:anim>
                                    <p:anim calcmode="lin" valueType="num">
                                      <p:cBhvr additive="base">
                                        <p:cTn id="121"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3" fill="hold" grpId="0" nodeType="clickEffect">
                                  <p:stCondLst>
                                    <p:cond delay="0"/>
                                  </p:stCondLst>
                                  <p:iterate type="lt">
                                    <p:tmPct val="10000"/>
                                  </p:iterate>
                                  <p:childTnLst>
                                    <p:set>
                                      <p:cBhvr>
                                        <p:cTn id="125" dur="1" fill="hold">
                                          <p:stCondLst>
                                            <p:cond delay="0"/>
                                          </p:stCondLst>
                                        </p:cTn>
                                        <p:tgtEl>
                                          <p:spTgt spid="22"/>
                                        </p:tgtEl>
                                        <p:attrNameLst>
                                          <p:attrName>style.visibility</p:attrName>
                                        </p:attrNameLst>
                                      </p:cBhvr>
                                      <p:to>
                                        <p:strVal val="visible"/>
                                      </p:to>
                                    </p:set>
                                    <p:anim calcmode="lin" valueType="num">
                                      <p:cBhvr additive="base">
                                        <p:cTn id="126" dur="500" fill="hold"/>
                                        <p:tgtEl>
                                          <p:spTgt spid="22"/>
                                        </p:tgtEl>
                                        <p:attrNameLst>
                                          <p:attrName>ppt_x</p:attrName>
                                        </p:attrNameLst>
                                      </p:cBhvr>
                                      <p:tavLst>
                                        <p:tav tm="0">
                                          <p:val>
                                            <p:strVal val="1+#ppt_w/2"/>
                                          </p:val>
                                        </p:tav>
                                        <p:tav tm="100000">
                                          <p:val>
                                            <p:strVal val="#ppt_x"/>
                                          </p:val>
                                        </p:tav>
                                      </p:tavLst>
                                    </p:anim>
                                    <p:anim calcmode="lin" valueType="num">
                                      <p:cBhvr additive="base">
                                        <p:cTn id="12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3" fill="hold" grpId="0" nodeType="clickEffect">
                                  <p:stCondLst>
                                    <p:cond delay="0"/>
                                  </p:stCondLst>
                                  <p:iterate type="lt">
                                    <p:tmPct val="10000"/>
                                  </p:iterate>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500" fill="hold"/>
                                        <p:tgtEl>
                                          <p:spTgt spid="25"/>
                                        </p:tgtEl>
                                        <p:attrNameLst>
                                          <p:attrName>ppt_x</p:attrName>
                                        </p:attrNameLst>
                                      </p:cBhvr>
                                      <p:tavLst>
                                        <p:tav tm="0">
                                          <p:val>
                                            <p:strVal val="1+#ppt_w/2"/>
                                          </p:val>
                                        </p:tav>
                                        <p:tav tm="100000">
                                          <p:val>
                                            <p:strVal val="#ppt_x"/>
                                          </p:val>
                                        </p:tav>
                                      </p:tavLst>
                                    </p:anim>
                                    <p:anim calcmode="lin" valueType="num">
                                      <p:cBhvr additive="base">
                                        <p:cTn id="133"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3" fill="hold" grpId="0" nodeType="clickEffect">
                                  <p:stCondLst>
                                    <p:cond delay="0"/>
                                  </p:stCondLst>
                                  <p:iterate type="lt">
                                    <p:tmPct val="10000"/>
                                  </p:iterate>
                                  <p:childTnLst>
                                    <p:set>
                                      <p:cBhvr>
                                        <p:cTn id="137" dur="1" fill="hold">
                                          <p:stCondLst>
                                            <p:cond delay="0"/>
                                          </p:stCondLst>
                                        </p:cTn>
                                        <p:tgtEl>
                                          <p:spTgt spid="26"/>
                                        </p:tgtEl>
                                        <p:attrNameLst>
                                          <p:attrName>style.visibility</p:attrName>
                                        </p:attrNameLst>
                                      </p:cBhvr>
                                      <p:to>
                                        <p:strVal val="visible"/>
                                      </p:to>
                                    </p:set>
                                    <p:anim calcmode="lin" valueType="num">
                                      <p:cBhvr additive="base">
                                        <p:cTn id="138" dur="500" fill="hold"/>
                                        <p:tgtEl>
                                          <p:spTgt spid="26"/>
                                        </p:tgtEl>
                                        <p:attrNameLst>
                                          <p:attrName>ppt_x</p:attrName>
                                        </p:attrNameLst>
                                      </p:cBhvr>
                                      <p:tavLst>
                                        <p:tav tm="0">
                                          <p:val>
                                            <p:strVal val="1+#ppt_w/2"/>
                                          </p:val>
                                        </p:tav>
                                        <p:tav tm="100000">
                                          <p:val>
                                            <p:strVal val="#ppt_x"/>
                                          </p:val>
                                        </p:tav>
                                      </p:tavLst>
                                    </p:anim>
                                    <p:anim calcmode="lin" valueType="num">
                                      <p:cBhvr additive="base">
                                        <p:cTn id="139"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3" fill="hold" grpId="0" nodeType="clickEffect">
                                  <p:stCondLst>
                                    <p:cond delay="0"/>
                                  </p:stCondLst>
                                  <p:iterate type="lt">
                                    <p:tmPct val="10000"/>
                                  </p:iterate>
                                  <p:childTnLst>
                                    <p:set>
                                      <p:cBhvr>
                                        <p:cTn id="143" dur="1" fill="hold">
                                          <p:stCondLst>
                                            <p:cond delay="0"/>
                                          </p:stCondLst>
                                        </p:cTn>
                                        <p:tgtEl>
                                          <p:spTgt spid="27"/>
                                        </p:tgtEl>
                                        <p:attrNameLst>
                                          <p:attrName>style.visibility</p:attrName>
                                        </p:attrNameLst>
                                      </p:cBhvr>
                                      <p:to>
                                        <p:strVal val="visible"/>
                                      </p:to>
                                    </p:set>
                                    <p:anim calcmode="lin" valueType="num">
                                      <p:cBhvr additive="base">
                                        <p:cTn id="144" dur="500" fill="hold"/>
                                        <p:tgtEl>
                                          <p:spTgt spid="27"/>
                                        </p:tgtEl>
                                        <p:attrNameLst>
                                          <p:attrName>ppt_x</p:attrName>
                                        </p:attrNameLst>
                                      </p:cBhvr>
                                      <p:tavLst>
                                        <p:tav tm="0">
                                          <p:val>
                                            <p:strVal val="1+#ppt_w/2"/>
                                          </p:val>
                                        </p:tav>
                                        <p:tav tm="100000">
                                          <p:val>
                                            <p:strVal val="#ppt_x"/>
                                          </p:val>
                                        </p:tav>
                                      </p:tavLst>
                                    </p:anim>
                                    <p:anim calcmode="lin" valueType="num">
                                      <p:cBhvr additive="base">
                                        <p:cTn id="145"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 presetClass="entr" presetSubtype="3" fill="hold" grpId="0" nodeType="clickEffect">
                                  <p:stCondLst>
                                    <p:cond delay="0"/>
                                  </p:stCondLst>
                                  <p:iterate type="lt">
                                    <p:tmPct val="10000"/>
                                  </p:iterate>
                                  <p:childTnLst>
                                    <p:set>
                                      <p:cBhvr>
                                        <p:cTn id="149" dur="1" fill="hold">
                                          <p:stCondLst>
                                            <p:cond delay="0"/>
                                          </p:stCondLst>
                                        </p:cTn>
                                        <p:tgtEl>
                                          <p:spTgt spid="28"/>
                                        </p:tgtEl>
                                        <p:attrNameLst>
                                          <p:attrName>style.visibility</p:attrName>
                                        </p:attrNameLst>
                                      </p:cBhvr>
                                      <p:to>
                                        <p:strVal val="visible"/>
                                      </p:to>
                                    </p:set>
                                    <p:anim calcmode="lin" valueType="num">
                                      <p:cBhvr additive="base">
                                        <p:cTn id="150" dur="500" fill="hold"/>
                                        <p:tgtEl>
                                          <p:spTgt spid="28"/>
                                        </p:tgtEl>
                                        <p:attrNameLst>
                                          <p:attrName>ppt_x</p:attrName>
                                        </p:attrNameLst>
                                      </p:cBhvr>
                                      <p:tavLst>
                                        <p:tav tm="0">
                                          <p:val>
                                            <p:strVal val="1+#ppt_w/2"/>
                                          </p:val>
                                        </p:tav>
                                        <p:tav tm="100000">
                                          <p:val>
                                            <p:strVal val="#ppt_x"/>
                                          </p:val>
                                        </p:tav>
                                      </p:tavLst>
                                    </p:anim>
                                    <p:anim calcmode="lin" valueType="num">
                                      <p:cBhvr additive="base">
                                        <p:cTn id="15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2" presetClass="entr" presetSubtype="3" fill="hold" grpId="0" nodeType="clickEffect">
                                  <p:stCondLst>
                                    <p:cond delay="0"/>
                                  </p:stCondLst>
                                  <p:iterate type="lt">
                                    <p:tmPct val="10000"/>
                                  </p:iterate>
                                  <p:childTnLst>
                                    <p:set>
                                      <p:cBhvr>
                                        <p:cTn id="155" dur="1" fill="hold">
                                          <p:stCondLst>
                                            <p:cond delay="0"/>
                                          </p:stCondLst>
                                        </p:cTn>
                                        <p:tgtEl>
                                          <p:spTgt spid="29"/>
                                        </p:tgtEl>
                                        <p:attrNameLst>
                                          <p:attrName>style.visibility</p:attrName>
                                        </p:attrNameLst>
                                      </p:cBhvr>
                                      <p:to>
                                        <p:strVal val="visible"/>
                                      </p:to>
                                    </p:set>
                                    <p:anim calcmode="lin" valueType="num">
                                      <p:cBhvr additive="base">
                                        <p:cTn id="156" dur="500" fill="hold"/>
                                        <p:tgtEl>
                                          <p:spTgt spid="29"/>
                                        </p:tgtEl>
                                        <p:attrNameLst>
                                          <p:attrName>ppt_x</p:attrName>
                                        </p:attrNameLst>
                                      </p:cBhvr>
                                      <p:tavLst>
                                        <p:tav tm="0">
                                          <p:val>
                                            <p:strVal val="1+#ppt_w/2"/>
                                          </p:val>
                                        </p:tav>
                                        <p:tav tm="100000">
                                          <p:val>
                                            <p:strVal val="#ppt_x"/>
                                          </p:val>
                                        </p:tav>
                                      </p:tavLst>
                                    </p:anim>
                                    <p:anim calcmode="lin" valueType="num">
                                      <p:cBhvr additive="base">
                                        <p:cTn id="157"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21" grpId="0"/>
      <p:bldP spid="22" grpId="0"/>
      <p:bldP spid="25" grpId="0"/>
      <p:bldP spid="26" grpId="0"/>
      <p:bldP spid="27" grpId="0"/>
      <p:bldP spid="28" grpId="0"/>
      <p:bldP spid="29" grpId="0"/>
      <p:bldP spid="30" grpId="0" animBg="1"/>
      <p:bldP spid="31"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A9AC9E-F1DD-D3D6-8ABC-7A76BEF110D5}"/>
              </a:ext>
            </a:extLst>
          </p:cNvPr>
          <p:cNvSpPr>
            <a:spLocks noGrp="1"/>
          </p:cNvSpPr>
          <p:nvPr>
            <p:ph sz="quarter" idx="13"/>
          </p:nvPr>
        </p:nvSpPr>
        <p:spPr>
          <a:xfrm>
            <a:off x="488950" y="1675075"/>
            <a:ext cx="11214099" cy="4724400"/>
          </a:xfrm>
        </p:spPr>
        <p:txBody>
          <a:bodyPr>
            <a:normAutofit/>
          </a:bodyPr>
          <a:lstStyle/>
          <a:p>
            <a:pPr marL="0" indent="0" algn="ctr">
              <a:buNone/>
            </a:pPr>
            <a:r>
              <a:rPr lang="en-US" sz="6600" dirty="0"/>
              <a:t>The devils are there to disturb right from the beginning and it continues all </a:t>
            </a:r>
            <a:br>
              <a:rPr lang="en-US" sz="8000" dirty="0"/>
            </a:br>
            <a:r>
              <a:rPr lang="en-US" sz="8000" dirty="0"/>
              <a:t>the way of THE WAY</a:t>
            </a:r>
            <a:endParaRPr lang="en-PH" sz="8000" dirty="0"/>
          </a:p>
        </p:txBody>
      </p:sp>
      <p:sp>
        <p:nvSpPr>
          <p:cNvPr id="3" name="Title 2">
            <a:extLst>
              <a:ext uri="{FF2B5EF4-FFF2-40B4-BE49-F238E27FC236}">
                <a16:creationId xmlns:a16="http://schemas.microsoft.com/office/drawing/2014/main" id="{24297E05-9F57-00DC-7B2E-118FA3666F92}"/>
              </a:ext>
            </a:extLst>
          </p:cNvPr>
          <p:cNvSpPr>
            <a:spLocks noGrp="1"/>
          </p:cNvSpPr>
          <p:nvPr>
            <p:ph type="title"/>
          </p:nvPr>
        </p:nvSpPr>
        <p:spPr/>
        <p:txBody>
          <a:bodyPr/>
          <a:lstStyle/>
          <a:p>
            <a:r>
              <a:rPr lang="en-US" dirty="0"/>
              <a:t>History is never smooth</a:t>
            </a:r>
            <a:endParaRPr lang="en-PH" dirty="0"/>
          </a:p>
        </p:txBody>
      </p:sp>
    </p:spTree>
    <p:extLst>
      <p:ext uri="{BB962C8B-B14F-4D97-AF65-F5344CB8AC3E}">
        <p14:creationId xmlns:p14="http://schemas.microsoft.com/office/powerpoint/2010/main" val="421368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662D7-51C4-1C7E-D35D-CC3D239D0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7762E-8ED9-02E6-4C3A-EB92F727735D}"/>
              </a:ext>
            </a:extLst>
          </p:cNvPr>
          <p:cNvSpPr>
            <a:spLocks noGrp="1"/>
          </p:cNvSpPr>
          <p:nvPr>
            <p:ph type="title"/>
          </p:nvPr>
        </p:nvSpPr>
        <p:spPr>
          <a:xfrm>
            <a:off x="838200" y="18255"/>
            <a:ext cx="10515600" cy="1325563"/>
          </a:xfrm>
        </p:spPr>
        <p:txBody>
          <a:bodyPr/>
          <a:lstStyle/>
          <a:p>
            <a:pPr algn="ctr"/>
            <a:r>
              <a:rPr lang="en-US" b="1" dirty="0"/>
              <a:t>Excurse Simon Magus the Sorcerer</a:t>
            </a:r>
            <a:endParaRPr lang="en-PH" b="1" dirty="0"/>
          </a:p>
        </p:txBody>
      </p:sp>
      <p:sp>
        <p:nvSpPr>
          <p:cNvPr id="3" name="Content Placeholder 2">
            <a:extLst>
              <a:ext uri="{FF2B5EF4-FFF2-40B4-BE49-F238E27FC236}">
                <a16:creationId xmlns:a16="http://schemas.microsoft.com/office/drawing/2014/main" id="{4BEFE05B-828F-BDAE-6B6D-57885F85BD8F}"/>
              </a:ext>
            </a:extLst>
          </p:cNvPr>
          <p:cNvSpPr>
            <a:spLocks noGrp="1"/>
          </p:cNvSpPr>
          <p:nvPr>
            <p:ph idx="1"/>
          </p:nvPr>
        </p:nvSpPr>
        <p:spPr>
          <a:xfrm>
            <a:off x="419100" y="1362073"/>
            <a:ext cx="11353800" cy="5495927"/>
          </a:xfrm>
        </p:spPr>
        <p:txBody>
          <a:bodyPr>
            <a:normAutofit fontScale="92500" lnSpcReduction="10000"/>
          </a:bodyPr>
          <a:lstStyle/>
          <a:p>
            <a:r>
              <a:rPr lang="en-US" sz="3200" dirty="0"/>
              <a:t>Mentioned in </a:t>
            </a:r>
            <a:r>
              <a:rPr lang="en-US" sz="3200" b="1" dirty="0"/>
              <a:t>Acts 8</a:t>
            </a:r>
            <a:r>
              <a:rPr lang="en-US" sz="3200" dirty="0"/>
              <a:t>. considered the founder of </a:t>
            </a:r>
            <a:r>
              <a:rPr lang="en-US" sz="3200" b="1" dirty="0"/>
              <a:t>Gnosticism</a:t>
            </a:r>
            <a:r>
              <a:rPr lang="en-US" sz="3200" dirty="0"/>
              <a:t> by early Church Fathers.</a:t>
            </a:r>
          </a:p>
          <a:p>
            <a:r>
              <a:rPr lang="en-US" sz="3200" dirty="0"/>
              <a:t>Tried to buy the power of the Holy Spirit (hence the term </a:t>
            </a:r>
            <a:r>
              <a:rPr lang="en-US" sz="3200" i="1" dirty="0"/>
              <a:t>simony</a:t>
            </a:r>
            <a:r>
              <a:rPr lang="en-US" sz="3200" dirty="0"/>
              <a:t>).</a:t>
            </a:r>
          </a:p>
          <a:p>
            <a:r>
              <a:rPr lang="en-US" sz="3200" dirty="0">
                <a:solidFill>
                  <a:srgbClr val="000000"/>
                </a:solidFill>
                <a:highlight>
                  <a:srgbClr val="FFEBCB"/>
                </a:highlight>
                <a:latin typeface="Calibri" panose="020F0502020204030204" pitchFamily="34" charset="0"/>
              </a:rPr>
              <a:t>Act 8:23 For </a:t>
            </a:r>
            <a:r>
              <a:rPr lang="en-US" sz="3200" dirty="0">
                <a:solidFill>
                  <a:srgbClr val="0070C0"/>
                </a:solidFill>
                <a:highlight>
                  <a:srgbClr val="FFEBCB"/>
                </a:highlight>
                <a:latin typeface="Calibri" panose="020F0502020204030204" pitchFamily="34" charset="0"/>
              </a:rPr>
              <a:t>I perceive </a:t>
            </a:r>
            <a:r>
              <a:rPr lang="en-US" sz="3200" dirty="0">
                <a:solidFill>
                  <a:srgbClr val="000000"/>
                </a:solidFill>
                <a:highlight>
                  <a:srgbClr val="FFEBCB"/>
                </a:highlight>
                <a:latin typeface="Calibri" panose="020F0502020204030204" pitchFamily="34" charset="0"/>
              </a:rPr>
              <a:t>that you are </a:t>
            </a:r>
            <a:r>
              <a:rPr lang="en-US" sz="3200" b="1" dirty="0">
                <a:solidFill>
                  <a:srgbClr val="000000"/>
                </a:solidFill>
                <a:effectLst>
                  <a:outerShdw blurRad="38100" dist="38100" dir="2700000" algn="tl">
                    <a:srgbClr val="000000">
                      <a:alpha val="43137"/>
                    </a:srgbClr>
                  </a:outerShdw>
                </a:effectLst>
                <a:highlight>
                  <a:srgbClr val="FFEBCB"/>
                </a:highlight>
                <a:latin typeface="Calibri" panose="020F0502020204030204" pitchFamily="34" charset="0"/>
              </a:rPr>
              <a:t>for</a:t>
            </a:r>
            <a:r>
              <a:rPr lang="en-US" sz="3200" dirty="0">
                <a:solidFill>
                  <a:srgbClr val="000000"/>
                </a:solidFill>
                <a:highlight>
                  <a:srgbClr val="FFEBCB"/>
                </a:highlight>
                <a:latin typeface="Calibri" panose="020F0502020204030204" pitchFamily="34" charset="0"/>
              </a:rPr>
              <a:t> </a:t>
            </a:r>
            <a:r>
              <a:rPr lang="en-US" sz="3200" b="1" dirty="0">
                <a:solidFill>
                  <a:srgbClr val="FF0000"/>
                </a:solidFill>
                <a:effectLst>
                  <a:outerShdw blurRad="38100" dist="38100" dir="2700000" algn="tl">
                    <a:srgbClr val="000000">
                      <a:alpha val="43137"/>
                    </a:srgbClr>
                  </a:outerShdw>
                </a:effectLst>
                <a:highlight>
                  <a:srgbClr val="FFEBCB"/>
                </a:highlight>
                <a:latin typeface="Calibri" panose="020F0502020204030204" pitchFamily="34" charset="0"/>
              </a:rPr>
              <a:t>gall of bitterness</a:t>
            </a:r>
            <a:r>
              <a:rPr lang="en-US" sz="3200" dirty="0"/>
              <a:t> </a:t>
            </a:r>
            <a:r>
              <a:rPr lang="en-US" sz="2200" dirty="0"/>
              <a:t>Deu 29:16-18 </a:t>
            </a:r>
            <a:r>
              <a:rPr lang="en-US" sz="3200" dirty="0">
                <a:solidFill>
                  <a:srgbClr val="000000"/>
                </a:solidFill>
                <a:highlight>
                  <a:srgbClr val="FFEBCB"/>
                </a:highlight>
                <a:latin typeface="Calibri" panose="020F0502020204030204" pitchFamily="34" charset="0"/>
              </a:rPr>
              <a:t>and bond of Iniquity.</a:t>
            </a:r>
            <a:br>
              <a:rPr lang="en-US" sz="3200" dirty="0"/>
            </a:br>
            <a:r>
              <a:rPr lang="en-US" sz="3200" dirty="0"/>
              <a:t>meaning you are and devilish idolater </a:t>
            </a:r>
          </a:p>
          <a:p>
            <a:r>
              <a:rPr lang="en-US" sz="3200" dirty="0"/>
              <a:t>He be became a </a:t>
            </a:r>
            <a:r>
              <a:rPr lang="en-US" sz="3200" b="1" dirty="0"/>
              <a:t>major influencer of the Roman emperors </a:t>
            </a:r>
            <a:r>
              <a:rPr lang="en-US" sz="3200" dirty="0"/>
              <a:t>since Claudius over Nero up to Galba. His reign marked the beginning of a tumultuous period known as "the year of the four emperors," during which several individuals briefly claimed the title of emperor before Vespasian established stability.</a:t>
            </a:r>
          </a:p>
          <a:p>
            <a:r>
              <a:rPr lang="en-US" sz="3200" dirty="0"/>
              <a:t>He taught </a:t>
            </a:r>
            <a:r>
              <a:rPr lang="en-US" sz="3200" dirty="0">
                <a:highlight>
                  <a:srgbClr val="FFFF00"/>
                </a:highlight>
              </a:rPr>
              <a:t>Christianity</a:t>
            </a:r>
            <a:r>
              <a:rPr lang="en-US" sz="3200" dirty="0"/>
              <a:t> for the ordinary People and </a:t>
            </a:r>
            <a:r>
              <a:rPr lang="en-US" sz="3200" dirty="0">
                <a:solidFill>
                  <a:srgbClr val="FF0000"/>
                </a:solidFill>
                <a:highlight>
                  <a:srgbClr val="FFFF00"/>
                </a:highlight>
              </a:rPr>
              <a:t>Mysteries</a:t>
            </a:r>
            <a:r>
              <a:rPr lang="en-US" sz="3200" dirty="0"/>
              <a:t> for Rulers</a:t>
            </a:r>
            <a:endParaRPr lang="en-PH" sz="3200" dirty="0"/>
          </a:p>
        </p:txBody>
      </p:sp>
    </p:spTree>
    <p:extLst>
      <p:ext uri="{BB962C8B-B14F-4D97-AF65-F5344CB8AC3E}">
        <p14:creationId xmlns:p14="http://schemas.microsoft.com/office/powerpoint/2010/main" val="2503942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84EB6-2329-E0B5-44BE-2D709B6AF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CBAEE-7D5A-B42A-8451-7BE92ADF0DAD}"/>
              </a:ext>
            </a:extLst>
          </p:cNvPr>
          <p:cNvSpPr>
            <a:spLocks noGrp="1"/>
          </p:cNvSpPr>
          <p:nvPr>
            <p:ph type="title"/>
          </p:nvPr>
        </p:nvSpPr>
        <p:spPr>
          <a:xfrm>
            <a:off x="838200" y="0"/>
            <a:ext cx="10515600" cy="1325563"/>
          </a:xfrm>
        </p:spPr>
        <p:txBody>
          <a:bodyPr/>
          <a:lstStyle/>
          <a:p>
            <a:pPr algn="ctr"/>
            <a:r>
              <a:rPr lang="en-US" dirty="0"/>
              <a:t>Excurse </a:t>
            </a:r>
            <a:r>
              <a:rPr lang="en-US" b="1" dirty="0">
                <a:solidFill>
                  <a:srgbClr val="FF0000"/>
                </a:solidFill>
              </a:rPr>
              <a:t>Elymas the Sorcerer</a:t>
            </a:r>
            <a:endParaRPr lang="en-PH" b="1" dirty="0">
              <a:solidFill>
                <a:srgbClr val="FF0000"/>
              </a:solidFill>
            </a:endParaRPr>
          </a:p>
        </p:txBody>
      </p:sp>
      <p:sp>
        <p:nvSpPr>
          <p:cNvPr id="3" name="Content Placeholder 2">
            <a:extLst>
              <a:ext uri="{FF2B5EF4-FFF2-40B4-BE49-F238E27FC236}">
                <a16:creationId xmlns:a16="http://schemas.microsoft.com/office/drawing/2014/main" id="{04ACD8F3-E37B-2F57-3031-749308874C9D}"/>
              </a:ext>
            </a:extLst>
          </p:cNvPr>
          <p:cNvSpPr>
            <a:spLocks noGrp="1"/>
          </p:cNvSpPr>
          <p:nvPr>
            <p:ph idx="1"/>
          </p:nvPr>
        </p:nvSpPr>
        <p:spPr>
          <a:xfrm>
            <a:off x="419100" y="1560581"/>
            <a:ext cx="11353800" cy="4932294"/>
          </a:xfrm>
        </p:spPr>
        <p:txBody>
          <a:bodyPr>
            <a:normAutofit/>
          </a:bodyPr>
          <a:lstStyle/>
          <a:p>
            <a:pPr marL="0" indent="0">
              <a:buNone/>
            </a:pPr>
            <a:r>
              <a:rPr lang="en-US" sz="3600" dirty="0"/>
              <a:t>a certain </a:t>
            </a:r>
            <a:r>
              <a:rPr lang="en-US" sz="3600" b="1" dirty="0"/>
              <a:t>sorcerer</a:t>
            </a:r>
            <a:r>
              <a:rPr lang="en-US" sz="3600" dirty="0"/>
              <a:t>, a </a:t>
            </a:r>
            <a:r>
              <a:rPr lang="en-US" sz="3600" dirty="0">
                <a:solidFill>
                  <a:srgbClr val="FF0000"/>
                </a:solidFill>
              </a:rPr>
              <a:t>false prophet</a:t>
            </a:r>
            <a:r>
              <a:rPr lang="en-US" sz="3600" dirty="0"/>
              <a:t>, a </a:t>
            </a:r>
            <a:r>
              <a:rPr lang="en-US" sz="3600" b="1" dirty="0"/>
              <a:t>Jew</a:t>
            </a:r>
            <a:r>
              <a:rPr lang="en-US" sz="3600" dirty="0"/>
              <a:t>, whose name was </a:t>
            </a:r>
            <a:r>
              <a:rPr lang="en-US" sz="3600" b="1" dirty="0">
                <a:solidFill>
                  <a:srgbClr val="FF0000"/>
                </a:solidFill>
              </a:rPr>
              <a:t>Barjesus</a:t>
            </a:r>
            <a:r>
              <a:rPr lang="en-US" sz="3600" dirty="0"/>
              <a:t>: </a:t>
            </a:r>
            <a:r>
              <a:rPr lang="en-US" sz="3600" baseline="30000" dirty="0"/>
              <a:t>7</a:t>
            </a:r>
            <a:r>
              <a:rPr lang="en-US" sz="3600" dirty="0"/>
              <a:t> Which was with the deputy of the country, Sergius Paulus, a prudent man; who called for Barnabas and Saul, and desired to hear the word of God. </a:t>
            </a:r>
            <a:r>
              <a:rPr lang="en-US" sz="3600" baseline="30000" dirty="0"/>
              <a:t>8</a:t>
            </a:r>
            <a:r>
              <a:rPr lang="en-US" sz="3600" dirty="0"/>
              <a:t> But Elymas the sorcerer (for so is his name by interpretation) withstood them Acts 13:6-8</a:t>
            </a:r>
          </a:p>
          <a:p>
            <a:pPr marL="0" indent="0">
              <a:buNone/>
            </a:pPr>
            <a:r>
              <a:rPr lang="en-US" sz="3600" b="1" dirty="0"/>
              <a:t>The outcome of this Heresy was: </a:t>
            </a:r>
            <a:br>
              <a:rPr lang="en-US" sz="3600" b="1" dirty="0"/>
            </a:br>
            <a:r>
              <a:rPr lang="en-US" sz="3600" dirty="0"/>
              <a:t>that through all time in European Royalty they claimed to be descendants of Jesus and therefore rightful rulers.</a:t>
            </a:r>
            <a:endParaRPr lang="en-PH" sz="3600" dirty="0"/>
          </a:p>
        </p:txBody>
      </p:sp>
    </p:spTree>
    <p:extLst>
      <p:ext uri="{BB962C8B-B14F-4D97-AF65-F5344CB8AC3E}">
        <p14:creationId xmlns:p14="http://schemas.microsoft.com/office/powerpoint/2010/main" val="28569314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759565-116B-2F3D-1353-F28CF1C888AF}"/>
              </a:ext>
            </a:extLst>
          </p:cNvPr>
          <p:cNvSpPr>
            <a:spLocks noGrp="1"/>
          </p:cNvSpPr>
          <p:nvPr>
            <p:ph idx="1"/>
          </p:nvPr>
        </p:nvSpPr>
        <p:spPr>
          <a:xfrm>
            <a:off x="419100" y="1506310"/>
            <a:ext cx="11353800" cy="5032375"/>
          </a:xfrm>
        </p:spPr>
        <p:txBody>
          <a:bodyPr>
            <a:normAutofit/>
          </a:bodyPr>
          <a:lstStyle/>
          <a:p>
            <a:r>
              <a:rPr lang="el-GR" sz="4800" dirty="0"/>
              <a:t>Ὑμέναιος</a:t>
            </a:r>
            <a:r>
              <a:rPr lang="en-US" sz="4800" dirty="0"/>
              <a:t> = </a:t>
            </a:r>
            <a:r>
              <a:rPr lang="en-PH" sz="4800" dirty="0"/>
              <a:t>god of marriage</a:t>
            </a:r>
            <a:endParaRPr lang="en-US" sz="4800" dirty="0"/>
          </a:p>
          <a:p>
            <a:r>
              <a:rPr lang="el-GR" sz="4800" dirty="0"/>
              <a:t>Φίλητος </a:t>
            </a:r>
            <a:r>
              <a:rPr lang="en-US" sz="4800" dirty="0"/>
              <a:t>= </a:t>
            </a:r>
            <a:r>
              <a:rPr lang="en-PH" sz="4800" dirty="0"/>
              <a:t>tied to love</a:t>
            </a:r>
            <a:br>
              <a:rPr lang="en-US" sz="4800" dirty="0"/>
            </a:br>
            <a:r>
              <a:rPr lang="en-US" sz="4800" dirty="0"/>
              <a:t>Mentioned in </a:t>
            </a:r>
            <a:r>
              <a:rPr lang="en-US" sz="4800" b="1" dirty="0"/>
              <a:t>2 Timothy 2:17–18</a:t>
            </a:r>
            <a:r>
              <a:rPr lang="en-US" sz="4800" dirty="0"/>
              <a:t>.</a:t>
            </a:r>
          </a:p>
          <a:p>
            <a:r>
              <a:rPr lang="en-US" sz="4800" dirty="0"/>
              <a:t>Taught that the resurrection had already occurred, which was considered heretical.</a:t>
            </a:r>
            <a:endParaRPr lang="en-PH" sz="4800" dirty="0"/>
          </a:p>
        </p:txBody>
      </p:sp>
      <p:sp>
        <p:nvSpPr>
          <p:cNvPr id="6" name="Title 1">
            <a:extLst>
              <a:ext uri="{FF2B5EF4-FFF2-40B4-BE49-F238E27FC236}">
                <a16:creationId xmlns:a16="http://schemas.microsoft.com/office/drawing/2014/main" id="{21B977BD-189F-7D12-D781-11DB64A8FAA4}"/>
              </a:ext>
            </a:extLst>
          </p:cNvPr>
          <p:cNvSpPr txBox="1">
            <a:spLocks/>
          </p:cNvSpPr>
          <p:nvPr/>
        </p:nvSpPr>
        <p:spPr>
          <a:xfrm>
            <a:off x="83820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Excurse Hymenaeus and Philetus</a:t>
            </a:r>
            <a:endParaRPr lang="en-PH" b="1" dirty="0"/>
          </a:p>
        </p:txBody>
      </p:sp>
    </p:spTree>
    <p:extLst>
      <p:ext uri="{BB962C8B-B14F-4D97-AF65-F5344CB8AC3E}">
        <p14:creationId xmlns:p14="http://schemas.microsoft.com/office/powerpoint/2010/main" val="3896409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21C19-5D95-E0BA-0CDD-EE691A5044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F92A5-85FC-FB1F-ADD2-497151F12917}"/>
              </a:ext>
            </a:extLst>
          </p:cNvPr>
          <p:cNvSpPr>
            <a:spLocks noGrp="1"/>
          </p:cNvSpPr>
          <p:nvPr>
            <p:ph type="title"/>
          </p:nvPr>
        </p:nvSpPr>
        <p:spPr/>
        <p:txBody>
          <a:bodyPr/>
          <a:lstStyle/>
          <a:p>
            <a:pPr algn="ctr"/>
            <a:r>
              <a:rPr lang="en-US" b="1" dirty="0"/>
              <a:t>Alexander the Coppersmith</a:t>
            </a:r>
            <a:endParaRPr lang="en-PH" dirty="0"/>
          </a:p>
        </p:txBody>
      </p:sp>
      <p:sp>
        <p:nvSpPr>
          <p:cNvPr id="3" name="Content Placeholder 2">
            <a:extLst>
              <a:ext uri="{FF2B5EF4-FFF2-40B4-BE49-F238E27FC236}">
                <a16:creationId xmlns:a16="http://schemas.microsoft.com/office/drawing/2014/main" id="{1CD1AD88-E40F-DA31-FE49-9438A4856D5C}"/>
              </a:ext>
            </a:extLst>
          </p:cNvPr>
          <p:cNvSpPr>
            <a:spLocks noGrp="1"/>
          </p:cNvSpPr>
          <p:nvPr>
            <p:ph idx="1"/>
          </p:nvPr>
        </p:nvSpPr>
        <p:spPr/>
        <p:txBody>
          <a:bodyPr/>
          <a:lstStyle/>
          <a:p>
            <a:r>
              <a:rPr lang="en-US" sz="5400" dirty="0"/>
              <a:t>Mentioned in </a:t>
            </a:r>
            <a:r>
              <a:rPr lang="en-US" sz="5400" b="1" dirty="0"/>
              <a:t>2 Timothy 4:14</a:t>
            </a:r>
            <a:r>
              <a:rPr lang="en-US" sz="5400" dirty="0"/>
              <a:t> and possibly in </a:t>
            </a:r>
            <a:r>
              <a:rPr lang="en-US" sz="5400" b="1" dirty="0"/>
              <a:t>1 Timothy 1:20</a:t>
            </a:r>
            <a:r>
              <a:rPr lang="en-US" sz="5400" dirty="0"/>
              <a:t>.</a:t>
            </a:r>
          </a:p>
          <a:p>
            <a:r>
              <a:rPr lang="en-US" sz="5400" dirty="0"/>
              <a:t>Opposed Paul's teachings and was "handed over to Satan" for correction.</a:t>
            </a:r>
          </a:p>
          <a:p>
            <a:endParaRPr lang="en-PH" dirty="0"/>
          </a:p>
        </p:txBody>
      </p:sp>
    </p:spTree>
    <p:extLst>
      <p:ext uri="{BB962C8B-B14F-4D97-AF65-F5344CB8AC3E}">
        <p14:creationId xmlns:p14="http://schemas.microsoft.com/office/powerpoint/2010/main" val="37607582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7D788-ABEE-639F-B05F-237FCBEDECAF}"/>
              </a:ext>
            </a:extLst>
          </p:cNvPr>
          <p:cNvSpPr>
            <a:spLocks noGrp="1"/>
          </p:cNvSpPr>
          <p:nvPr>
            <p:ph type="title"/>
          </p:nvPr>
        </p:nvSpPr>
        <p:spPr/>
        <p:txBody>
          <a:bodyPr/>
          <a:lstStyle/>
          <a:p>
            <a:pPr algn="ctr"/>
            <a:r>
              <a:rPr lang="en-US" b="1" dirty="0"/>
              <a:t>Excurse Nicolaitans </a:t>
            </a:r>
            <a:r>
              <a:rPr lang="el-GR" dirty="0"/>
              <a:t>Νικολαΐτης </a:t>
            </a:r>
            <a:endParaRPr lang="en-PH" dirty="0"/>
          </a:p>
        </p:txBody>
      </p:sp>
      <p:sp>
        <p:nvSpPr>
          <p:cNvPr id="3" name="Content Placeholder 2">
            <a:extLst>
              <a:ext uri="{FF2B5EF4-FFF2-40B4-BE49-F238E27FC236}">
                <a16:creationId xmlns:a16="http://schemas.microsoft.com/office/drawing/2014/main" id="{5236865A-6D5D-91DD-DD64-F4D6A8B95745}"/>
              </a:ext>
            </a:extLst>
          </p:cNvPr>
          <p:cNvSpPr>
            <a:spLocks noGrp="1"/>
          </p:cNvSpPr>
          <p:nvPr>
            <p:ph idx="1"/>
          </p:nvPr>
        </p:nvSpPr>
        <p:spPr>
          <a:xfrm>
            <a:off x="419100" y="1690688"/>
            <a:ext cx="11353800" cy="5032375"/>
          </a:xfrm>
        </p:spPr>
        <p:txBody>
          <a:bodyPr>
            <a:normAutofit fontScale="92500" lnSpcReduction="10000"/>
          </a:bodyPr>
          <a:lstStyle/>
          <a:p>
            <a:r>
              <a:rPr lang="en-US" sz="4000" dirty="0"/>
              <a:t>Mentioned in </a:t>
            </a:r>
            <a:r>
              <a:rPr lang="en-US" sz="4000" b="1" dirty="0"/>
              <a:t>Revelation 2:6, 15</a:t>
            </a:r>
            <a:r>
              <a:rPr lang="en-US" sz="4000" dirty="0"/>
              <a:t>.</a:t>
            </a:r>
          </a:p>
          <a:p>
            <a:r>
              <a:rPr lang="el-GR" sz="4000" dirty="0"/>
              <a:t>νίκη</a:t>
            </a:r>
            <a:r>
              <a:rPr lang="en-PH" sz="4000" dirty="0"/>
              <a:t> + </a:t>
            </a:r>
            <a:r>
              <a:rPr lang="el-GR" sz="4000" dirty="0"/>
              <a:t>λαός</a:t>
            </a:r>
            <a:r>
              <a:rPr lang="en-US" sz="4000" dirty="0"/>
              <a:t> = </a:t>
            </a:r>
            <a:r>
              <a:rPr lang="en-PH" sz="4000" dirty="0"/>
              <a:t>"conquerors of the people“ = spiritual or hierarchical domination</a:t>
            </a:r>
            <a:endParaRPr lang="en-US" sz="4000" dirty="0"/>
          </a:p>
          <a:p>
            <a:r>
              <a:rPr lang="en-US" sz="4000" dirty="0"/>
              <a:t>Their teachings were condemned by Jesus in the letters to the churches.</a:t>
            </a:r>
          </a:p>
          <a:p>
            <a:r>
              <a:rPr lang="en-US" sz="4000" dirty="0"/>
              <a:t>Early Church Fathers (like Irenaeus and Hippolytus) associated them with antinomianism—the belief that moral law is not necessary for Christians—and possibly with idolatry and sexual immorality and pagan practices</a:t>
            </a:r>
            <a:endParaRPr lang="en-PH" sz="4000" dirty="0"/>
          </a:p>
        </p:txBody>
      </p:sp>
    </p:spTree>
    <p:extLst>
      <p:ext uri="{BB962C8B-B14F-4D97-AF65-F5344CB8AC3E}">
        <p14:creationId xmlns:p14="http://schemas.microsoft.com/office/powerpoint/2010/main" val="808761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FE17F-735E-D17E-CB50-4CF9FCB58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61289-5D31-B5D5-7980-0C2D4DC94ED9}"/>
              </a:ext>
            </a:extLst>
          </p:cNvPr>
          <p:cNvSpPr>
            <a:spLocks noGrp="1"/>
          </p:cNvSpPr>
          <p:nvPr>
            <p:ph type="title"/>
          </p:nvPr>
        </p:nvSpPr>
        <p:spPr/>
        <p:txBody>
          <a:bodyPr/>
          <a:lstStyle/>
          <a:p>
            <a:pPr algn="ctr"/>
            <a:r>
              <a:rPr lang="en-US" b="1" dirty="0"/>
              <a:t>Excurse Judaizers</a:t>
            </a:r>
            <a:endParaRPr lang="en-PH" dirty="0"/>
          </a:p>
        </p:txBody>
      </p:sp>
      <p:sp>
        <p:nvSpPr>
          <p:cNvPr id="3" name="Content Placeholder 2">
            <a:extLst>
              <a:ext uri="{FF2B5EF4-FFF2-40B4-BE49-F238E27FC236}">
                <a16:creationId xmlns:a16="http://schemas.microsoft.com/office/drawing/2014/main" id="{52887A62-C180-699E-116D-F4163136E708}"/>
              </a:ext>
            </a:extLst>
          </p:cNvPr>
          <p:cNvSpPr>
            <a:spLocks noGrp="1"/>
          </p:cNvSpPr>
          <p:nvPr>
            <p:ph idx="1"/>
          </p:nvPr>
        </p:nvSpPr>
        <p:spPr>
          <a:xfrm>
            <a:off x="419100" y="1825625"/>
            <a:ext cx="11353800" cy="4351338"/>
          </a:xfrm>
        </p:spPr>
        <p:txBody>
          <a:bodyPr>
            <a:normAutofit lnSpcReduction="10000"/>
          </a:bodyPr>
          <a:lstStyle/>
          <a:p>
            <a:r>
              <a:rPr lang="en-US" sz="5400" dirty="0"/>
              <a:t>Prominent in </a:t>
            </a:r>
            <a:r>
              <a:rPr lang="en-US" sz="5400" b="1" dirty="0"/>
              <a:t>Galatians</a:t>
            </a:r>
            <a:r>
              <a:rPr lang="en-US" sz="5400" dirty="0"/>
              <a:t> and </a:t>
            </a:r>
            <a:r>
              <a:rPr lang="en-US" sz="5400" b="1" dirty="0"/>
              <a:t>Acts 15</a:t>
            </a:r>
            <a:r>
              <a:rPr lang="en-US" sz="5400" dirty="0"/>
              <a:t>.</a:t>
            </a:r>
          </a:p>
          <a:p>
            <a:r>
              <a:rPr lang="en-US" sz="5400" dirty="0"/>
              <a:t>Insisted that Gentile Christians must follow Jewish laws, especially circumcision.</a:t>
            </a:r>
          </a:p>
          <a:p>
            <a:r>
              <a:rPr lang="en-US" sz="5400" dirty="0"/>
              <a:t>Paul strongly opposed their teachings.</a:t>
            </a:r>
          </a:p>
          <a:p>
            <a:endParaRPr lang="en-PH" sz="4400" dirty="0"/>
          </a:p>
        </p:txBody>
      </p:sp>
    </p:spTree>
    <p:extLst>
      <p:ext uri="{BB962C8B-B14F-4D97-AF65-F5344CB8AC3E}">
        <p14:creationId xmlns:p14="http://schemas.microsoft.com/office/powerpoint/2010/main" val="1030136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F835C-C388-8B03-7609-AFF36E91525B}"/>
              </a:ext>
            </a:extLst>
          </p:cNvPr>
          <p:cNvSpPr>
            <a:spLocks noGrp="1"/>
          </p:cNvSpPr>
          <p:nvPr>
            <p:ph type="title"/>
          </p:nvPr>
        </p:nvSpPr>
        <p:spPr>
          <a:xfrm>
            <a:off x="838200" y="18255"/>
            <a:ext cx="10515600" cy="1325563"/>
          </a:xfrm>
        </p:spPr>
        <p:txBody>
          <a:bodyPr/>
          <a:lstStyle/>
          <a:p>
            <a:pPr algn="ctr"/>
            <a:r>
              <a:rPr lang="en-US" b="1" dirty="0"/>
              <a:t>Excurse </a:t>
            </a:r>
            <a:r>
              <a:rPr lang="en-US" b="1" dirty="0" err="1"/>
              <a:t>Docetists</a:t>
            </a:r>
            <a:endParaRPr lang="en-PH" dirty="0"/>
          </a:p>
        </p:txBody>
      </p:sp>
      <p:sp>
        <p:nvSpPr>
          <p:cNvPr id="3" name="Content Placeholder 2">
            <a:extLst>
              <a:ext uri="{FF2B5EF4-FFF2-40B4-BE49-F238E27FC236}">
                <a16:creationId xmlns:a16="http://schemas.microsoft.com/office/drawing/2014/main" id="{C6F44510-8B63-B5AF-4FB7-EB03FF08A3AA}"/>
              </a:ext>
            </a:extLst>
          </p:cNvPr>
          <p:cNvSpPr>
            <a:spLocks noGrp="1"/>
          </p:cNvSpPr>
          <p:nvPr>
            <p:ph idx="1"/>
          </p:nvPr>
        </p:nvSpPr>
        <p:spPr/>
        <p:txBody>
          <a:bodyPr>
            <a:normAutofit lnSpcReduction="10000"/>
          </a:bodyPr>
          <a:lstStyle/>
          <a:p>
            <a:r>
              <a:rPr lang="en-US" sz="5400" dirty="0"/>
              <a:t>Though not named directly in the New Testament, their beliefs are countered in </a:t>
            </a:r>
            <a:r>
              <a:rPr lang="en-US" sz="5400" b="1" dirty="0"/>
              <a:t>1 John</a:t>
            </a:r>
            <a:r>
              <a:rPr lang="en-US" sz="5400" dirty="0"/>
              <a:t>.</a:t>
            </a:r>
          </a:p>
          <a:p>
            <a:r>
              <a:rPr lang="en-US" sz="5400" dirty="0"/>
              <a:t>Claimed Jesus only </a:t>
            </a:r>
            <a:r>
              <a:rPr lang="en-US" sz="5400" i="1" dirty="0"/>
              <a:t>seemed</a:t>
            </a:r>
            <a:r>
              <a:rPr lang="en-US" sz="5400" dirty="0"/>
              <a:t> to have a physical body, </a:t>
            </a:r>
            <a:r>
              <a:rPr lang="en-US" sz="5400" b="1" dirty="0">
                <a:solidFill>
                  <a:srgbClr val="FF0000"/>
                </a:solidFill>
              </a:rPr>
              <a:t>denying the incarnation.</a:t>
            </a:r>
          </a:p>
        </p:txBody>
      </p:sp>
    </p:spTree>
    <p:extLst>
      <p:ext uri="{BB962C8B-B14F-4D97-AF65-F5344CB8AC3E}">
        <p14:creationId xmlns:p14="http://schemas.microsoft.com/office/powerpoint/2010/main" val="27451686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569F1579-3FA8-4BDD-F37F-ADF9B4ED5AEA}"/>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0AA6BF17-8153-68D7-F66D-2D9334864735}"/>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5C7EEAD6-DD93-82F3-B2A1-8828115E3EC1}"/>
              </a:ext>
            </a:extLst>
          </p:cNvPr>
          <p:cNvSpPr>
            <a:spLocks noGrp="1"/>
          </p:cNvSpPr>
          <p:nvPr>
            <p:ph type="title"/>
          </p:nvPr>
        </p:nvSpPr>
        <p:spPr>
          <a:xfrm>
            <a:off x="838200" y="2766218"/>
            <a:ext cx="10515600" cy="1325563"/>
          </a:xfrm>
        </p:spPr>
        <p:txBody>
          <a:bodyPr>
            <a:noAutofit/>
          </a:bodyPr>
          <a:lstStyle/>
          <a:p>
            <a:pPr algn="ctr"/>
            <a:r>
              <a:rPr lang="en-US" sz="8800" dirty="0"/>
              <a:t>Apostolic Fathers </a:t>
            </a:r>
            <a:br>
              <a:rPr lang="en-US" sz="8800" dirty="0"/>
            </a:br>
            <a:r>
              <a:rPr lang="en-US" sz="8800" dirty="0"/>
              <a:t>32 - 64 AD ΕΦΕΣΟΣ</a:t>
            </a:r>
          </a:p>
        </p:txBody>
      </p:sp>
    </p:spTree>
    <p:extLst>
      <p:ext uri="{BB962C8B-B14F-4D97-AF65-F5344CB8AC3E}">
        <p14:creationId xmlns:p14="http://schemas.microsoft.com/office/powerpoint/2010/main" val="40377995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F0DF8-D8B3-6B4C-58E7-4F50484226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F1EB887-0753-C3C8-1D21-373FA0ACB444}"/>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ECADE1AE-7C11-85E3-3A5E-31E347C4FF30}"/>
              </a:ext>
            </a:extLst>
          </p:cNvPr>
          <p:cNvSpPr>
            <a:spLocks noGrp="1"/>
          </p:cNvSpPr>
          <p:nvPr>
            <p:ph idx="1"/>
          </p:nvPr>
        </p:nvSpPr>
        <p:spPr>
          <a:xfrm>
            <a:off x="546100" y="444500"/>
            <a:ext cx="10807700" cy="6197600"/>
          </a:xfrm>
        </p:spPr>
        <p:txBody>
          <a:bodyPr>
            <a:normAutofit/>
          </a:bodyPr>
          <a:lstStyle/>
          <a:p>
            <a:pPr marL="0" indent="0">
              <a:buNone/>
            </a:pPr>
            <a:r>
              <a:rPr lang="en-US" sz="4400" dirty="0">
                <a:solidFill>
                  <a:schemeClr val="bg1"/>
                </a:solidFill>
              </a:rPr>
              <a:t>The first time of Christians in the Bible began The LORD Jesus Himself. These were witnesses that saw heard and experienced at least some of HIS overwhelming ministry.</a:t>
            </a:r>
          </a:p>
          <a:p>
            <a:pPr marL="0" indent="0">
              <a:buNone/>
            </a:pPr>
            <a:r>
              <a:rPr lang="en-US" sz="4400">
                <a:solidFill>
                  <a:schemeClr val="bg1"/>
                </a:solidFill>
              </a:rPr>
              <a:t>See some examples now</a:t>
            </a:r>
            <a:endParaRPr lang="en-PH" sz="4400" dirty="0">
              <a:solidFill>
                <a:schemeClr val="bg1"/>
              </a:solidFill>
            </a:endParaRPr>
          </a:p>
        </p:txBody>
      </p:sp>
      <p:sp>
        <p:nvSpPr>
          <p:cNvPr id="4" name="TextBox 3">
            <a:extLst>
              <a:ext uri="{FF2B5EF4-FFF2-40B4-BE49-F238E27FC236}">
                <a16:creationId xmlns:a16="http://schemas.microsoft.com/office/drawing/2014/main" id="{1A248086-C100-49CE-8411-53E339114041}"/>
              </a:ext>
            </a:extLst>
          </p:cNvPr>
          <p:cNvSpPr txBox="1"/>
          <p:nvPr/>
        </p:nvSpPr>
        <p:spPr>
          <a:xfrm rot="5400000">
            <a:off x="10420667" y="933133"/>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107897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a:extLst>
              <a:ext uri="{FF2B5EF4-FFF2-40B4-BE49-F238E27FC236}">
                <a16:creationId xmlns:a16="http://schemas.microsoft.com/office/drawing/2014/main" id="{A9CAFD19-E862-D715-1B07-A2554BDF7D4C}"/>
              </a:ext>
            </a:extLst>
          </p:cNvPr>
          <p:cNvSpPr txBox="1"/>
          <p:nvPr/>
        </p:nvSpPr>
        <p:spPr>
          <a:xfrm>
            <a:off x="180148" y="448721"/>
            <a:ext cx="6057814" cy="1225650"/>
          </a:xfrm>
          <a:prstGeom prst="rect">
            <a:avLst/>
          </a:prstGeom>
        </p:spPr>
        <p:txBody>
          <a:bodyPr vert="horz" lIns="91440" tIns="45720" rIns="91440" bIns="45720" rtlCol="0" anchor="b">
            <a:normAutofit/>
          </a:bodyPr>
          <a:lstStyle/>
          <a:p>
            <a:pPr marL="0" marR="0">
              <a:lnSpc>
                <a:spcPct val="90000"/>
              </a:lnSpc>
              <a:spcBef>
                <a:spcPct val="0"/>
              </a:spcBef>
              <a:spcAft>
                <a:spcPts val="400"/>
              </a:spcAft>
            </a:pPr>
            <a:r>
              <a:rPr lang="en-US" sz="5400" b="1" kern="1200" dirty="0">
                <a:solidFill>
                  <a:schemeClr val="bg1"/>
                </a:solidFill>
                <a:effectLst/>
                <a:latin typeface="+mj-lt"/>
                <a:ea typeface="+mj-ea"/>
                <a:cs typeface="+mj-cs"/>
              </a:rPr>
              <a:t>Clement of Rome</a:t>
            </a:r>
          </a:p>
        </p:txBody>
      </p:sp>
      <p:cxnSp>
        <p:nvCxnSpPr>
          <p:cNvPr id="23" name="Straight Connector 2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EE4021C-81A1-D490-1C1C-E2BE91D4E95C}"/>
              </a:ext>
            </a:extLst>
          </p:cNvPr>
          <p:cNvSpPr txBox="1"/>
          <p:nvPr/>
        </p:nvSpPr>
        <p:spPr>
          <a:xfrm>
            <a:off x="180147" y="1749756"/>
            <a:ext cx="6345306" cy="3647710"/>
          </a:xfrm>
          <a:prstGeom prst="rect">
            <a:avLst/>
          </a:prstGeom>
        </p:spPr>
        <p:txBody>
          <a:bodyPr vert="horz" lIns="91440" tIns="45720" rIns="91440" bIns="45720" rtlCol="0">
            <a:noAutofit/>
          </a:bodyPr>
          <a:lstStyle/>
          <a:p>
            <a:pPr marR="0">
              <a:lnSpc>
                <a:spcPct val="90000"/>
              </a:lnSpc>
              <a:spcAft>
                <a:spcPts val="800"/>
              </a:spcAft>
            </a:pPr>
            <a:r>
              <a:rPr lang="en-US" sz="4000" dirty="0">
                <a:solidFill>
                  <a:schemeClr val="bg1"/>
                </a:solidFill>
                <a:effectLst/>
              </a:rPr>
              <a:t>Clement was a Bishop of Rome at the end of the first century he is considered the first of the Apostolic Fathers. Tradition holds that he was ordained by Saint Peter himself and was a contemporary of the apostles.</a:t>
            </a:r>
          </a:p>
        </p:txBody>
      </p:sp>
      <p:cxnSp>
        <p:nvCxnSpPr>
          <p:cNvPr id="25" name="Straight Connector 2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descr="A mosaic of a person&#10;&#10;AI-generated content may be incorrect.">
            <a:extLst>
              <a:ext uri="{FF2B5EF4-FFF2-40B4-BE49-F238E27FC236}">
                <a16:creationId xmlns:a16="http://schemas.microsoft.com/office/drawing/2014/main" id="{B0732D3B-8ADE-2550-55EE-7604D209080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25453" y="0"/>
            <a:ext cx="5486400" cy="6858000"/>
          </a:xfrm>
          <a:prstGeom prst="rect">
            <a:avLst/>
          </a:prstGeom>
        </p:spPr>
      </p:pic>
      <p:sp>
        <p:nvSpPr>
          <p:cNvPr id="16" name="TextBox 15">
            <a:extLst>
              <a:ext uri="{FF2B5EF4-FFF2-40B4-BE49-F238E27FC236}">
                <a16:creationId xmlns:a16="http://schemas.microsoft.com/office/drawing/2014/main" id="{C442AA8E-2F95-13F8-33F1-2BA14CFFC9E8}"/>
              </a:ext>
            </a:extLst>
          </p:cNvPr>
          <p:cNvSpPr txBox="1"/>
          <p:nvPr/>
        </p:nvSpPr>
        <p:spPr>
          <a:xfrm>
            <a:off x="9586189" y="6657945"/>
            <a:ext cx="2425664" cy="200055"/>
          </a:xfrm>
          <a:prstGeom prst="rect">
            <a:avLst/>
          </a:prstGeom>
          <a:solidFill>
            <a:srgbClr val="000000"/>
          </a:solidFill>
        </p:spPr>
        <p:txBody>
          <a:bodyPr wrap="none" rtlCol="0">
            <a:spAutoFit/>
          </a:bodyPr>
          <a:lstStyle/>
          <a:p>
            <a:pPr algn="r">
              <a:spcAft>
                <a:spcPts val="600"/>
              </a:spcAft>
            </a:pPr>
            <a:r>
              <a:rPr lang="en-PH" sz="700">
                <a:solidFill>
                  <a:srgbClr val="FFFFFF"/>
                </a:solidFill>
                <a:hlinkClick r:id="rId3" tooltip="https://en.wikipedia.org/wiki/Clement_of_Rome">
                  <a:extLst>
                    <a:ext uri="{A12FA001-AC4F-418D-AE19-62706E023703}">
                      <ahyp:hlinkClr xmlns:ahyp="http://schemas.microsoft.com/office/drawing/2018/hyperlinkcolor" val="tx"/>
                    </a:ext>
                  </a:extLst>
                </a:hlinkClick>
              </a:rPr>
              <a:t>This Photo</a:t>
            </a:r>
            <a:r>
              <a:rPr lang="en-PH" sz="700">
                <a:solidFill>
                  <a:srgbClr val="FFFFFF"/>
                </a:solidFill>
              </a:rPr>
              <a:t> by Unknown Author is licensed under </a:t>
            </a:r>
            <a:r>
              <a:rPr lang="en-PH"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PH" sz="700">
              <a:solidFill>
                <a:srgbClr val="FFFFFF"/>
              </a:solidFill>
            </a:endParaRPr>
          </a:p>
        </p:txBody>
      </p:sp>
      <p:sp>
        <p:nvSpPr>
          <p:cNvPr id="2" name="TextBox 1">
            <a:extLst>
              <a:ext uri="{FF2B5EF4-FFF2-40B4-BE49-F238E27FC236}">
                <a16:creationId xmlns:a16="http://schemas.microsoft.com/office/drawing/2014/main" id="{A1BA89DD-5898-FA60-C799-891AF2618E68}"/>
              </a:ext>
            </a:extLst>
          </p:cNvPr>
          <p:cNvSpPr txBox="1"/>
          <p:nvPr/>
        </p:nvSpPr>
        <p:spPr>
          <a:xfrm rot="5400000">
            <a:off x="10341754" y="1018373"/>
            <a:ext cx="286620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264568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2B263C-DEFE-AF36-56CB-65BC1D5AB6DA}"/>
              </a:ext>
            </a:extLst>
          </p:cNvPr>
          <p:cNvSpPr>
            <a:spLocks noGrp="1"/>
          </p:cNvSpPr>
          <p:nvPr>
            <p:ph type="title"/>
          </p:nvPr>
        </p:nvSpPr>
        <p:spPr>
          <a:xfrm>
            <a:off x="6708233" y="308006"/>
            <a:ext cx="4140014" cy="1330839"/>
          </a:xfrm>
        </p:spPr>
        <p:txBody>
          <a:bodyPr>
            <a:normAutofit/>
          </a:bodyPr>
          <a:lstStyle/>
          <a:p>
            <a:pPr algn="ctr"/>
            <a:r>
              <a:rPr lang="en-PH" b="1" dirty="0"/>
              <a:t>Letter to the Corinthians:</a:t>
            </a:r>
            <a:endParaRPr lang="en-PH" dirty="0"/>
          </a:p>
        </p:txBody>
      </p:sp>
      <p:pic>
        <p:nvPicPr>
          <p:cNvPr id="5" name="Picture 4" descr="A feather pen on a black background&#10;&#10;AI-generated content may be incorrect.">
            <a:extLst>
              <a:ext uri="{FF2B5EF4-FFF2-40B4-BE49-F238E27FC236}">
                <a16:creationId xmlns:a16="http://schemas.microsoft.com/office/drawing/2014/main" id="{8BBE7C0C-F70C-BA5C-2E34-32A8D23BFF7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33" r="-2" b="-2"/>
          <a:stretch>
            <a:fillRect/>
          </a:stretch>
        </p:blipFill>
        <p:spPr>
          <a:xfrm>
            <a:off x="20" y="10"/>
            <a:ext cx="6413137" cy="6549984"/>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14FF7ECF-6663-2976-4DF4-F20460B8A0B4}"/>
              </a:ext>
            </a:extLst>
          </p:cNvPr>
          <p:cNvSpPr>
            <a:spLocks noGrp="1"/>
          </p:cNvSpPr>
          <p:nvPr>
            <p:ph idx="1"/>
          </p:nvPr>
        </p:nvSpPr>
        <p:spPr>
          <a:xfrm>
            <a:off x="5483769" y="1638845"/>
            <a:ext cx="6188724" cy="4463843"/>
          </a:xfrm>
        </p:spPr>
        <p:txBody>
          <a:bodyPr>
            <a:normAutofit lnSpcReduction="10000"/>
          </a:bodyPr>
          <a:lstStyle/>
          <a:p>
            <a:pPr marL="0" indent="0">
              <a:buNone/>
            </a:pPr>
            <a:r>
              <a:rPr lang="en-PH" sz="3200" dirty="0"/>
              <a:t>Clement of Rome’s most famous work is his letter to the church in Corinth, written to resolve a dispute about church leadership. He emphasized unity, humility, and the importance of apostolic succession. His analogy compared the church to a human body, where every part is necessary.</a:t>
            </a:r>
          </a:p>
        </p:txBody>
      </p:sp>
      <p:sp>
        <p:nvSpPr>
          <p:cNvPr id="6" name="TextBox 5">
            <a:extLst>
              <a:ext uri="{FF2B5EF4-FFF2-40B4-BE49-F238E27FC236}">
                <a16:creationId xmlns:a16="http://schemas.microsoft.com/office/drawing/2014/main" id="{052797D4-E7C8-2D4A-F2BD-0FBF13B280FB}"/>
              </a:ext>
            </a:extLst>
          </p:cNvPr>
          <p:cNvSpPr txBox="1"/>
          <p:nvPr/>
        </p:nvSpPr>
        <p:spPr>
          <a:xfrm>
            <a:off x="9737482" y="6657945"/>
            <a:ext cx="2454518" cy="200055"/>
          </a:xfrm>
          <a:prstGeom prst="rect">
            <a:avLst/>
          </a:prstGeom>
          <a:solidFill>
            <a:srgbClr val="000000"/>
          </a:solidFill>
        </p:spPr>
        <p:txBody>
          <a:bodyPr wrap="none" rtlCol="0">
            <a:spAutoFit/>
          </a:bodyPr>
          <a:lstStyle/>
          <a:p>
            <a:pPr algn="r">
              <a:spcAft>
                <a:spcPts val="600"/>
              </a:spcAft>
            </a:pPr>
            <a:r>
              <a:rPr lang="en-PH" sz="700">
                <a:solidFill>
                  <a:srgbClr val="FFFFFF"/>
                </a:solidFill>
                <a:hlinkClick r:id="rId3" tooltip="https://freepngimg.com/png/72548-pen-fountain-feather-quill-hd-image-free-png">
                  <a:extLst>
                    <a:ext uri="{A12FA001-AC4F-418D-AE19-62706E023703}">
                      <ahyp:hlinkClr xmlns:ahyp="http://schemas.microsoft.com/office/drawing/2018/hyperlinkcolor" val="tx"/>
                    </a:ext>
                  </a:extLst>
                </a:hlinkClick>
              </a:rPr>
              <a:t>This Photo</a:t>
            </a:r>
            <a:r>
              <a:rPr lang="en-PH" sz="700">
                <a:solidFill>
                  <a:srgbClr val="FFFFFF"/>
                </a:solidFill>
              </a:rPr>
              <a:t> by Unknown Author is licensed under </a:t>
            </a:r>
            <a:r>
              <a:rPr lang="en-PH"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PH" sz="700">
              <a:solidFill>
                <a:srgbClr val="FFFFFF"/>
              </a:solidFill>
            </a:endParaRPr>
          </a:p>
        </p:txBody>
      </p:sp>
      <p:sp>
        <p:nvSpPr>
          <p:cNvPr id="7" name="TextBox 6">
            <a:extLst>
              <a:ext uri="{FF2B5EF4-FFF2-40B4-BE49-F238E27FC236}">
                <a16:creationId xmlns:a16="http://schemas.microsoft.com/office/drawing/2014/main" id="{F57B9883-E32F-FA12-4BE2-2AC228A50751}"/>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6339639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of a ship&#10;&#10;AI-generated content may be incorrect.">
            <a:extLst>
              <a:ext uri="{FF2B5EF4-FFF2-40B4-BE49-F238E27FC236}">
                <a16:creationId xmlns:a16="http://schemas.microsoft.com/office/drawing/2014/main" id="{72192DB7-031E-8F73-9EF9-5E8E46E122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 r="6940" b="9011"/>
          <a:stretch>
            <a:fillRect/>
          </a:stretch>
        </p:blipFill>
        <p:spPr>
          <a:xfrm>
            <a:off x="1" y="9"/>
            <a:ext cx="9669642" cy="6857991"/>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1021C5-C715-5FB4-4D4B-B3D416CE1D18}"/>
              </a:ext>
            </a:extLst>
          </p:cNvPr>
          <p:cNvSpPr>
            <a:spLocks noGrp="1"/>
          </p:cNvSpPr>
          <p:nvPr>
            <p:ph type="title"/>
          </p:nvPr>
        </p:nvSpPr>
        <p:spPr>
          <a:xfrm>
            <a:off x="6988629" y="267144"/>
            <a:ext cx="4504871" cy="1899912"/>
          </a:xfrm>
        </p:spPr>
        <p:txBody>
          <a:bodyPr>
            <a:normAutofit/>
          </a:bodyPr>
          <a:lstStyle/>
          <a:p>
            <a:r>
              <a:rPr lang="en-PH" sz="3100" b="1" dirty="0"/>
              <a:t>Patron Saint:</a:t>
            </a:r>
            <a:r>
              <a:rPr lang="en-PH" sz="3100" dirty="0"/>
              <a:t> Due to his manner of death, Clement of Rome is the patron saint of mariners.</a:t>
            </a:r>
          </a:p>
        </p:txBody>
      </p:sp>
      <p:sp>
        <p:nvSpPr>
          <p:cNvPr id="3" name="Content Placeholder 2">
            <a:extLst>
              <a:ext uri="{FF2B5EF4-FFF2-40B4-BE49-F238E27FC236}">
                <a16:creationId xmlns:a16="http://schemas.microsoft.com/office/drawing/2014/main" id="{B37475D4-89D7-58E1-9B5D-A822E38F5E14}"/>
              </a:ext>
            </a:extLst>
          </p:cNvPr>
          <p:cNvSpPr>
            <a:spLocks noGrp="1"/>
          </p:cNvSpPr>
          <p:nvPr>
            <p:ph idx="1"/>
          </p:nvPr>
        </p:nvSpPr>
        <p:spPr>
          <a:xfrm>
            <a:off x="6988630" y="2434200"/>
            <a:ext cx="5055324" cy="4423799"/>
          </a:xfrm>
        </p:spPr>
        <p:txBody>
          <a:bodyPr>
            <a:normAutofit lnSpcReduction="10000"/>
          </a:bodyPr>
          <a:lstStyle/>
          <a:p>
            <a:pPr marL="0" lvl="0" indent="0">
              <a:buNone/>
            </a:pPr>
            <a:r>
              <a:rPr lang="en-PH" sz="3200" b="1" dirty="0"/>
              <a:t>Martyrdom:</a:t>
            </a:r>
            <a:r>
              <a:rPr lang="en-PH" sz="3200" dirty="0"/>
              <a:t> According to tradition, Clement was exiled under Emperor Trajan and martyred by being tied to an anchor and thrown into the sea. Before his death, he is said to have miraculously provided water to fellow prisoners by striking the ground and causing a spring to flow.</a:t>
            </a:r>
          </a:p>
          <a:p>
            <a:pPr marL="0" indent="0">
              <a:buNone/>
            </a:pPr>
            <a:endParaRPr lang="en-PH" sz="3200" dirty="0"/>
          </a:p>
        </p:txBody>
      </p:sp>
      <p:sp>
        <p:nvSpPr>
          <p:cNvPr id="7" name="TextBox 6">
            <a:extLst>
              <a:ext uri="{FF2B5EF4-FFF2-40B4-BE49-F238E27FC236}">
                <a16:creationId xmlns:a16="http://schemas.microsoft.com/office/drawing/2014/main" id="{E71BA00E-44A0-450C-3EC4-D84087CD7279}"/>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556277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470B34D-C73E-FA05-AE82-E5554ACF34AC}"/>
              </a:ext>
            </a:extLst>
          </p:cNvPr>
          <p:cNvSpPr/>
          <p:nvPr/>
        </p:nvSpPr>
        <p:spPr>
          <a:xfrm>
            <a:off x="0" y="0"/>
            <a:ext cx="12192000" cy="70993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EE03A20D-C4F3-8BD8-CECB-B8BF63DB7172}"/>
              </a:ext>
            </a:extLst>
          </p:cNvPr>
          <p:cNvSpPr>
            <a:spLocks noGrp="1"/>
          </p:cNvSpPr>
          <p:nvPr>
            <p:ph type="title"/>
          </p:nvPr>
        </p:nvSpPr>
        <p:spPr>
          <a:xfrm>
            <a:off x="5643389" y="276914"/>
            <a:ext cx="5534285" cy="853529"/>
          </a:xfrm>
        </p:spPr>
        <p:txBody>
          <a:bodyPr vert="horz" lIns="91440" tIns="45720" rIns="91440" bIns="45720" rtlCol="0" anchor="b">
            <a:normAutofit fontScale="90000"/>
          </a:bodyPr>
          <a:lstStyle/>
          <a:p>
            <a:r>
              <a:rPr lang="en-US" sz="5600" b="1" spc="50" dirty="0">
                <a:ln w="0"/>
                <a:solidFill>
                  <a:schemeClr val="bg2"/>
                </a:solidFill>
                <a:effectLst>
                  <a:innerShdw blurRad="63500" dist="50800" dir="13500000">
                    <a:srgbClr val="000000">
                      <a:alpha val="50000"/>
                    </a:srgbClr>
                  </a:innerShdw>
                </a:effectLst>
              </a:rPr>
              <a:t>Ignatius of Antioch</a:t>
            </a:r>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tained glass window with a religious image">
            <a:extLst>
              <a:ext uri="{FF2B5EF4-FFF2-40B4-BE49-F238E27FC236}">
                <a16:creationId xmlns:a16="http://schemas.microsoft.com/office/drawing/2014/main" id="{8DA43DC9-9C1F-4E29-008F-A38403452DF9}"/>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617" r="3135"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9"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1"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0" name="TextBox 9">
            <a:extLst>
              <a:ext uri="{FF2B5EF4-FFF2-40B4-BE49-F238E27FC236}">
                <a16:creationId xmlns:a16="http://schemas.microsoft.com/office/drawing/2014/main" id="{4816C01D-AF57-91D2-8C2D-0D5E3217067C}"/>
              </a:ext>
            </a:extLst>
          </p:cNvPr>
          <p:cNvSpPr txBox="1"/>
          <p:nvPr/>
        </p:nvSpPr>
        <p:spPr>
          <a:xfrm>
            <a:off x="6657715" y="2032000"/>
            <a:ext cx="4928447" cy="4470400"/>
          </a:xfrm>
          <a:prstGeom prst="rect">
            <a:avLst/>
          </a:prstGeom>
        </p:spPr>
        <p:txBody>
          <a:bodyPr vert="horz" lIns="91440" tIns="45720" rIns="91440" bIns="45720" rtlCol="0" anchor="t">
            <a:normAutofit fontScale="92500"/>
          </a:bodyPr>
          <a:lstStyle/>
          <a:p>
            <a:pPr marR="0">
              <a:lnSpc>
                <a:spcPct val="90000"/>
              </a:lnSpc>
              <a:spcAft>
                <a:spcPts val="800"/>
              </a:spcAft>
            </a:pPr>
            <a:r>
              <a:rPr lang="en-US" sz="4000" dirty="0">
                <a:solidFill>
                  <a:srgbClr val="FFFF00">
                    <a:alpha val="80000"/>
                  </a:srgbClr>
                </a:solidFill>
                <a:effectLst/>
              </a:rPr>
              <a:t>Ignatius was the Bishop of Antioch and a disciple of the Apostle John. He is known for his seven letters written on his way to Rome, where he was to be martyred.</a:t>
            </a:r>
          </a:p>
        </p:txBody>
      </p:sp>
      <p:sp>
        <p:nvSpPr>
          <p:cNvPr id="23"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CA76A55-7931-EDD8-E75A-83483C920AE1}"/>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6186159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osaic of a person pulling a person on a cart&#10;&#10;AI-generated content may be incorrect.">
            <a:extLst>
              <a:ext uri="{FF2B5EF4-FFF2-40B4-BE49-F238E27FC236}">
                <a16:creationId xmlns:a16="http://schemas.microsoft.com/office/drawing/2014/main" id="{D8CC491B-A3BF-BC63-11DB-9777BF9DABB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782" r="2079"/>
          <a:stretch>
            <a:fillRect/>
          </a:stretch>
        </p:blipFill>
        <p:spPr>
          <a:xfrm>
            <a:off x="1"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14">
            <a:extLst>
              <a:ext uri="{FF2B5EF4-FFF2-40B4-BE49-F238E27FC236}">
                <a16:creationId xmlns:a16="http://schemas.microsoft.com/office/drawing/2014/main" id="{66DA5F07-24E6-4CE1-D898-11CB5EE09A7A}"/>
              </a:ext>
            </a:extLst>
          </p:cNvPr>
          <p:cNvSpPr>
            <a:spLocks noGrp="1"/>
          </p:cNvSpPr>
          <p:nvPr>
            <p:ph idx="1"/>
          </p:nvPr>
        </p:nvSpPr>
        <p:spPr>
          <a:xfrm>
            <a:off x="7531610" y="254000"/>
            <a:ext cx="4469890" cy="6451600"/>
          </a:xfrm>
        </p:spPr>
        <p:txBody>
          <a:bodyPr>
            <a:normAutofit/>
          </a:bodyPr>
          <a:lstStyle/>
          <a:p>
            <a:pPr marL="0" indent="0">
              <a:buNone/>
            </a:pPr>
            <a:r>
              <a:rPr lang="en-PH" sz="3200" b="1" dirty="0"/>
              <a:t>Journey to Martyrdom:</a:t>
            </a:r>
            <a:r>
              <a:rPr lang="en-PH" sz="3200" dirty="0"/>
              <a:t> Ignatius was arrested and taken to Rome under guard, writing letters to various churches along the way. He famously begged the Christians in Rome not to interfere with his execution, saying, “</a:t>
            </a:r>
            <a:r>
              <a:rPr lang="en-PH" sz="3200" b="1" dirty="0">
                <a:solidFill>
                  <a:srgbClr val="FF0000"/>
                </a:solidFill>
              </a:rPr>
              <a:t>Let me be food for the wild beasts, for they are my way to God. I am God’s wheat and bread.</a:t>
            </a:r>
            <a:r>
              <a:rPr lang="en-PH" sz="3200" dirty="0"/>
              <a:t>”</a:t>
            </a:r>
            <a:endParaRPr lang="en-US" dirty="0"/>
          </a:p>
          <a:p>
            <a:pPr marL="0" indent="0">
              <a:buNone/>
            </a:pPr>
            <a:endParaRPr lang="en-US" sz="3200" dirty="0"/>
          </a:p>
        </p:txBody>
      </p:sp>
      <p:sp>
        <p:nvSpPr>
          <p:cNvPr id="2" name="TextBox 1">
            <a:extLst>
              <a:ext uri="{FF2B5EF4-FFF2-40B4-BE49-F238E27FC236}">
                <a16:creationId xmlns:a16="http://schemas.microsoft.com/office/drawing/2014/main" id="{D45D2006-CE58-E7B0-6069-7958FC0F17FF}"/>
              </a:ext>
            </a:extLst>
          </p:cNvPr>
          <p:cNvSpPr txBox="1"/>
          <p:nvPr/>
        </p:nvSpPr>
        <p:spPr>
          <a:xfrm rot="5400000">
            <a:off x="-877369"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521090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21FDB98-5E16-0D33-E3C6-11A3F2BDE9BD}"/>
              </a:ext>
            </a:extLst>
          </p:cNvPr>
          <p:cNvSpPr/>
          <p:nvPr/>
        </p:nvSpPr>
        <p:spPr>
          <a:xfrm>
            <a:off x="779308" y="5570854"/>
            <a:ext cx="10633384" cy="385146"/>
          </a:xfrm>
          <a:custGeom>
            <a:avLst/>
            <a:gdLst>
              <a:gd name="connsiteX0" fmla="*/ 0 w 10515600"/>
              <a:gd name="connsiteY0" fmla="*/ 0 h 380880"/>
              <a:gd name="connsiteX1" fmla="*/ 10515600 w 10515600"/>
              <a:gd name="connsiteY1" fmla="*/ 0 h 380880"/>
              <a:gd name="connsiteX2" fmla="*/ 10515600 w 10515600"/>
              <a:gd name="connsiteY2" fmla="*/ 380880 h 380880"/>
              <a:gd name="connsiteX3" fmla="*/ 0 w 10515600"/>
              <a:gd name="connsiteY3" fmla="*/ 380880 h 380880"/>
              <a:gd name="connsiteX4" fmla="*/ 0 w 10515600"/>
              <a:gd name="connsiteY4" fmla="*/ 0 h 38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380880">
                <a:moveTo>
                  <a:pt x="0" y="0"/>
                </a:moveTo>
                <a:lnTo>
                  <a:pt x="10515600" y="0"/>
                </a:lnTo>
                <a:lnTo>
                  <a:pt x="10515600" y="380880"/>
                </a:lnTo>
                <a:lnTo>
                  <a:pt x="0" y="3808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29210" rIns="163576" bIns="29210" numCol="1" spcCol="1270" anchor="t" anchorCtr="0">
            <a:noAutofit/>
          </a:bodyPr>
          <a:lstStyle/>
          <a:p>
            <a:pPr marL="0" lvl="1" algn="l" defTabSz="800100">
              <a:lnSpc>
                <a:spcPct val="90000"/>
              </a:lnSpc>
              <a:spcBef>
                <a:spcPct val="0"/>
              </a:spcBef>
              <a:spcAft>
                <a:spcPct val="20000"/>
              </a:spcAft>
            </a:pPr>
            <a:endParaRPr lang="en-US" sz="1800" kern="1200"/>
          </a:p>
        </p:txBody>
      </p:sp>
      <p:sp>
        <p:nvSpPr>
          <p:cNvPr id="15" name="TextBox 14">
            <a:extLst>
              <a:ext uri="{FF2B5EF4-FFF2-40B4-BE49-F238E27FC236}">
                <a16:creationId xmlns:a16="http://schemas.microsoft.com/office/drawing/2014/main" id="{AEDEAEDB-283D-3C75-3B9B-F39444BC051A}"/>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
        <p:nvSpPr>
          <p:cNvPr id="2" name="Rectangle: Rounded Corners 1">
            <a:extLst>
              <a:ext uri="{FF2B5EF4-FFF2-40B4-BE49-F238E27FC236}">
                <a16:creationId xmlns:a16="http://schemas.microsoft.com/office/drawing/2014/main" id="{975CF613-44BF-0B65-E48F-B7CA5CE6C298}"/>
              </a:ext>
            </a:extLst>
          </p:cNvPr>
          <p:cNvSpPr/>
          <p:nvPr/>
        </p:nvSpPr>
        <p:spPr>
          <a:xfrm>
            <a:off x="533400" y="381000"/>
            <a:ext cx="10629900" cy="3136900"/>
          </a:xfrm>
          <a:prstGeom prst="roundRect">
            <a:avLst/>
          </a:prstGeom>
          <a:solidFill>
            <a:srgbClr val="FF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PH" sz="4400" b="1" dirty="0">
                <a:solidFill>
                  <a:schemeClr val="tx1"/>
                </a:solidFill>
              </a:rPr>
              <a:t>Coined ‘Catholic Church’:</a:t>
            </a:r>
            <a:r>
              <a:rPr lang="en-PH" sz="4400" dirty="0">
                <a:solidFill>
                  <a:schemeClr val="tx1"/>
                </a:solidFill>
              </a:rPr>
              <a:t> Ignatius is the first known Christian writer to use the term “Catholic Church” to describe the universal Christian community.</a:t>
            </a:r>
            <a:endParaRPr lang="en-US" sz="4400" dirty="0">
              <a:solidFill>
                <a:schemeClr val="tx1"/>
              </a:solidFill>
            </a:endParaRPr>
          </a:p>
        </p:txBody>
      </p:sp>
      <p:sp>
        <p:nvSpPr>
          <p:cNvPr id="3" name="Rectangle: Rounded Corners 2">
            <a:extLst>
              <a:ext uri="{FF2B5EF4-FFF2-40B4-BE49-F238E27FC236}">
                <a16:creationId xmlns:a16="http://schemas.microsoft.com/office/drawing/2014/main" id="{5CCF2A92-51C7-8C34-CB94-F3DD06B46CFF}"/>
              </a:ext>
            </a:extLst>
          </p:cNvPr>
          <p:cNvSpPr/>
          <p:nvPr/>
        </p:nvSpPr>
        <p:spPr>
          <a:xfrm>
            <a:off x="533400" y="3898472"/>
            <a:ext cx="10633384" cy="2705100"/>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PH" sz="3600" b="1" dirty="0"/>
              <a:t>Quotes:</a:t>
            </a:r>
            <a:br>
              <a:rPr lang="en-PH" sz="3600" b="1" dirty="0"/>
            </a:br>
            <a:r>
              <a:rPr lang="en-PH" sz="4400" b="1" dirty="0"/>
              <a:t> </a:t>
            </a:r>
            <a:r>
              <a:rPr lang="en-PH" sz="4400" dirty="0"/>
              <a:t>“It is better to be silent and be real than to talk and not be real.” </a:t>
            </a:r>
            <a:r>
              <a:rPr lang="en-US" sz="4400" dirty="0"/>
              <a:t>“Christianity is greatest when it is hated by the world.”</a:t>
            </a:r>
          </a:p>
          <a:p>
            <a:pPr algn="ctr"/>
            <a:endParaRPr lang="en-PH" dirty="0"/>
          </a:p>
        </p:txBody>
      </p:sp>
    </p:spTree>
    <p:extLst>
      <p:ext uri="{BB962C8B-B14F-4D97-AF65-F5344CB8AC3E}">
        <p14:creationId xmlns:p14="http://schemas.microsoft.com/office/powerpoint/2010/main" val="8462799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nting of a person&#10;&#10;AI-generated content may be incorrect.">
            <a:extLst>
              <a:ext uri="{FF2B5EF4-FFF2-40B4-BE49-F238E27FC236}">
                <a16:creationId xmlns:a16="http://schemas.microsoft.com/office/drawing/2014/main" id="{E4658C71-A1D4-512B-03C4-06101C579E4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48170" y="-14552"/>
            <a:ext cx="5943830" cy="6872552"/>
          </a:xfrm>
          <a:prstGeom prst="rect">
            <a:avLst/>
          </a:prstGeom>
        </p:spPr>
      </p:pic>
      <p:sp>
        <p:nvSpPr>
          <p:cNvPr id="7" name="Rectangle 6">
            <a:extLst>
              <a:ext uri="{FF2B5EF4-FFF2-40B4-BE49-F238E27FC236}">
                <a16:creationId xmlns:a16="http://schemas.microsoft.com/office/drawing/2014/main" id="{2F018E46-37E4-DA99-1F5C-DD9CE82E2837}"/>
              </a:ext>
            </a:extLst>
          </p:cNvPr>
          <p:cNvSpPr/>
          <p:nvPr/>
        </p:nvSpPr>
        <p:spPr>
          <a:xfrm>
            <a:off x="0" y="0"/>
            <a:ext cx="6248170" cy="687255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1D5CB049-F0A2-FC30-46F2-470561AC6ABF}"/>
              </a:ext>
            </a:extLst>
          </p:cNvPr>
          <p:cNvSpPr>
            <a:spLocks noGrp="1"/>
          </p:cNvSpPr>
          <p:nvPr>
            <p:ph type="title"/>
          </p:nvPr>
        </p:nvSpPr>
        <p:spPr>
          <a:xfrm>
            <a:off x="477078" y="365125"/>
            <a:ext cx="5105631" cy="1325563"/>
          </a:xfrm>
        </p:spPr>
        <p:txBody>
          <a:bodyPr/>
          <a:lstStyle/>
          <a:p>
            <a:pPr algn="ctr"/>
            <a:r>
              <a:rPr lang="en-PH" b="1" dirty="0">
                <a:solidFill>
                  <a:srgbClr val="FFFF00"/>
                </a:solidFill>
              </a:rPr>
              <a:t>Papias of Hierapolis 60–130 AD</a:t>
            </a:r>
            <a:endParaRPr lang="en-PH" dirty="0">
              <a:solidFill>
                <a:srgbClr val="FFFF00"/>
              </a:solidFill>
            </a:endParaRPr>
          </a:p>
        </p:txBody>
      </p:sp>
      <p:sp>
        <p:nvSpPr>
          <p:cNvPr id="3" name="Content Placeholder 2">
            <a:extLst>
              <a:ext uri="{FF2B5EF4-FFF2-40B4-BE49-F238E27FC236}">
                <a16:creationId xmlns:a16="http://schemas.microsoft.com/office/drawing/2014/main" id="{41D53EC4-6885-5F21-6338-4BFDDBA18C96}"/>
              </a:ext>
            </a:extLst>
          </p:cNvPr>
          <p:cNvSpPr>
            <a:spLocks noGrp="1"/>
          </p:cNvSpPr>
          <p:nvPr>
            <p:ph idx="1"/>
          </p:nvPr>
        </p:nvSpPr>
        <p:spPr>
          <a:xfrm>
            <a:off x="477078" y="1690688"/>
            <a:ext cx="5466753" cy="5032375"/>
          </a:xfrm>
        </p:spPr>
        <p:txBody>
          <a:bodyPr>
            <a:noAutofit/>
          </a:bodyPr>
          <a:lstStyle/>
          <a:p>
            <a:pPr marL="0" indent="0">
              <a:buNone/>
            </a:pPr>
            <a:r>
              <a:rPr lang="en-PH" sz="4000" dirty="0">
                <a:solidFill>
                  <a:srgbClr val="FFFF00"/>
                </a:solidFill>
              </a:rPr>
              <a:t>Papias was Bishop of Hierapolis in Asia Minor and a companion of Polycarp. He wrote a five-volume work called “</a:t>
            </a:r>
            <a:r>
              <a:rPr lang="en-PH" sz="4000" b="1" dirty="0">
                <a:solidFill>
                  <a:srgbClr val="FFFF00"/>
                </a:solidFill>
              </a:rPr>
              <a:t>Exposition of the Sayings of the Lord</a:t>
            </a:r>
            <a:r>
              <a:rPr lang="en-PH" sz="4000" dirty="0">
                <a:solidFill>
                  <a:srgbClr val="FFFF00"/>
                </a:solidFill>
              </a:rPr>
              <a:t>,” which is now lost except for fragments.</a:t>
            </a:r>
          </a:p>
        </p:txBody>
      </p:sp>
      <p:sp>
        <p:nvSpPr>
          <p:cNvPr id="4" name="TextBox 3">
            <a:extLst>
              <a:ext uri="{FF2B5EF4-FFF2-40B4-BE49-F238E27FC236}">
                <a16:creationId xmlns:a16="http://schemas.microsoft.com/office/drawing/2014/main" id="{545512F2-5F2E-8A29-BB02-362A61B6DC6D}"/>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019164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a blue and white background&#10;&#10;AI-generated content may be incorrect.">
            <a:extLst>
              <a:ext uri="{FF2B5EF4-FFF2-40B4-BE49-F238E27FC236}">
                <a16:creationId xmlns:a16="http://schemas.microsoft.com/office/drawing/2014/main" id="{8312E654-0772-02CD-9FB3-912B2CEA1267}"/>
              </a:ext>
            </a:extLst>
          </p:cNvPr>
          <p:cNvPicPr>
            <a:picLocks noChangeAspect="1"/>
          </p:cNvPicPr>
          <p:nvPr/>
        </p:nvPicPr>
        <p:blipFill>
          <a:blip r:embed="rId2"/>
          <a:srcRect l="22418" r="21709" b="1"/>
          <a:stretch>
            <a:fillRect/>
          </a:stretch>
        </p:blipFill>
        <p:spPr>
          <a:xfrm>
            <a:off x="8415130" y="10"/>
            <a:ext cx="3776870" cy="6857990"/>
          </a:xfrm>
          <a:prstGeom prst="rect">
            <a:avLst/>
          </a:prstGeom>
          <a:effectLst/>
        </p:spPr>
      </p:pic>
      <p:sp>
        <p:nvSpPr>
          <p:cNvPr id="11" name="Rectangle 10">
            <a:extLst>
              <a:ext uri="{FF2B5EF4-FFF2-40B4-BE49-F238E27FC236}">
                <a16:creationId xmlns:a16="http://schemas.microsoft.com/office/drawing/2014/main" id="{AE4DB2E6-6E34-1EA6-DF38-AFCA94DCA99D}"/>
              </a:ext>
            </a:extLst>
          </p:cNvPr>
          <p:cNvSpPr/>
          <p:nvPr/>
        </p:nvSpPr>
        <p:spPr>
          <a:xfrm>
            <a:off x="-1" y="0"/>
            <a:ext cx="8412081" cy="687255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grpSp>
        <p:nvGrpSpPr>
          <p:cNvPr id="4" name="Group 3">
            <a:extLst>
              <a:ext uri="{FF2B5EF4-FFF2-40B4-BE49-F238E27FC236}">
                <a16:creationId xmlns:a16="http://schemas.microsoft.com/office/drawing/2014/main" id="{4B4949A8-A9DF-94A4-4DE7-CF66EE254B09}"/>
              </a:ext>
            </a:extLst>
          </p:cNvPr>
          <p:cNvGrpSpPr/>
          <p:nvPr/>
        </p:nvGrpSpPr>
        <p:grpSpPr>
          <a:xfrm>
            <a:off x="213826" y="218661"/>
            <a:ext cx="10798731" cy="6420678"/>
            <a:chOff x="836679" y="2665005"/>
            <a:chExt cx="8019661" cy="3253604"/>
          </a:xfrm>
        </p:grpSpPr>
        <p:sp>
          <p:nvSpPr>
            <p:cNvPr id="7" name="Free-form: Shape 6">
              <a:extLst>
                <a:ext uri="{FF2B5EF4-FFF2-40B4-BE49-F238E27FC236}">
                  <a16:creationId xmlns:a16="http://schemas.microsoft.com/office/drawing/2014/main" id="{BD73FE65-8FDF-B569-DFE6-EA3108BD8E8D}"/>
                </a:ext>
              </a:extLst>
            </p:cNvPr>
            <p:cNvSpPr/>
            <p:nvPr/>
          </p:nvSpPr>
          <p:spPr>
            <a:xfrm>
              <a:off x="836679" y="2665005"/>
              <a:ext cx="8019658" cy="1483097"/>
            </a:xfrm>
            <a:custGeom>
              <a:avLst/>
              <a:gdLst>
                <a:gd name="connsiteX0" fmla="*/ 0 w 6002110"/>
                <a:gd name="connsiteY0" fmla="*/ 178429 h 1070550"/>
                <a:gd name="connsiteX1" fmla="*/ 178429 w 6002110"/>
                <a:gd name="connsiteY1" fmla="*/ 0 h 1070550"/>
                <a:gd name="connsiteX2" fmla="*/ 5823681 w 6002110"/>
                <a:gd name="connsiteY2" fmla="*/ 0 h 1070550"/>
                <a:gd name="connsiteX3" fmla="*/ 6002110 w 6002110"/>
                <a:gd name="connsiteY3" fmla="*/ 178429 h 1070550"/>
                <a:gd name="connsiteX4" fmla="*/ 6002110 w 6002110"/>
                <a:gd name="connsiteY4" fmla="*/ 892121 h 1070550"/>
                <a:gd name="connsiteX5" fmla="*/ 5823681 w 6002110"/>
                <a:gd name="connsiteY5" fmla="*/ 1070550 h 1070550"/>
                <a:gd name="connsiteX6" fmla="*/ 178429 w 6002110"/>
                <a:gd name="connsiteY6" fmla="*/ 1070550 h 1070550"/>
                <a:gd name="connsiteX7" fmla="*/ 0 w 6002110"/>
                <a:gd name="connsiteY7" fmla="*/ 892121 h 1070550"/>
                <a:gd name="connsiteX8" fmla="*/ 0 w 6002110"/>
                <a:gd name="connsiteY8" fmla="*/ 178429 h 107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2110" h="1070550">
                  <a:moveTo>
                    <a:pt x="0" y="178429"/>
                  </a:moveTo>
                  <a:cubicBezTo>
                    <a:pt x="0" y="79885"/>
                    <a:pt x="79885" y="0"/>
                    <a:pt x="178429" y="0"/>
                  </a:cubicBezTo>
                  <a:lnTo>
                    <a:pt x="5823681" y="0"/>
                  </a:lnTo>
                  <a:cubicBezTo>
                    <a:pt x="5922225" y="0"/>
                    <a:pt x="6002110" y="79885"/>
                    <a:pt x="6002110" y="178429"/>
                  </a:cubicBezTo>
                  <a:lnTo>
                    <a:pt x="6002110" y="892121"/>
                  </a:lnTo>
                  <a:cubicBezTo>
                    <a:pt x="6002110" y="990665"/>
                    <a:pt x="5922225" y="1070550"/>
                    <a:pt x="5823681" y="1070550"/>
                  </a:cubicBezTo>
                  <a:lnTo>
                    <a:pt x="178429" y="1070550"/>
                  </a:lnTo>
                  <a:cubicBezTo>
                    <a:pt x="79885" y="1070550"/>
                    <a:pt x="0" y="990665"/>
                    <a:pt x="0" y="892121"/>
                  </a:cubicBezTo>
                  <a:lnTo>
                    <a:pt x="0" y="178429"/>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09410" tIns="109410" rIns="109410" bIns="109410" numCol="1" spcCol="1270" anchor="ctr" anchorCtr="0">
              <a:noAutofit/>
            </a:bodyPr>
            <a:lstStyle/>
            <a:p>
              <a:pPr marL="0" lvl="0" indent="0" algn="l" defTabSz="666750">
                <a:lnSpc>
                  <a:spcPct val="90000"/>
                </a:lnSpc>
                <a:spcBef>
                  <a:spcPct val="0"/>
                </a:spcBef>
                <a:spcAft>
                  <a:spcPct val="35000"/>
                </a:spcAft>
                <a:buNone/>
              </a:pPr>
              <a:r>
                <a:rPr lang="en-PH" sz="3200" b="1" kern="1200" dirty="0"/>
                <a:t>Collector of Oral Tradition:</a:t>
              </a:r>
              <a:r>
                <a:rPr lang="en-PH" sz="3200" kern="1200" dirty="0"/>
                <a:t> Papias valued oral tradition over written texts, seeking out those who had heard the apostles directly. He said, </a:t>
              </a:r>
              <a:br>
                <a:rPr lang="en-PH" sz="3200" kern="1200" dirty="0"/>
              </a:br>
              <a:r>
                <a:rPr lang="en-PH" sz="3200" kern="1200" dirty="0"/>
                <a:t>“I did not think that what was to be gotten from books would profit me as much as what came from the living and abiding voice.”</a:t>
              </a:r>
              <a:endParaRPr lang="en-US" sz="3200" kern="1200" dirty="0"/>
            </a:p>
          </p:txBody>
        </p:sp>
        <p:sp>
          <p:nvSpPr>
            <p:cNvPr id="8" name="Free-form: Shape 7">
              <a:extLst>
                <a:ext uri="{FF2B5EF4-FFF2-40B4-BE49-F238E27FC236}">
                  <a16:creationId xmlns:a16="http://schemas.microsoft.com/office/drawing/2014/main" id="{DC63E73D-1E69-7581-038F-3E944F3C9904}"/>
                </a:ext>
              </a:extLst>
            </p:cNvPr>
            <p:cNvSpPr/>
            <p:nvPr/>
          </p:nvSpPr>
          <p:spPr>
            <a:xfrm>
              <a:off x="836679" y="4291807"/>
              <a:ext cx="8019659" cy="840426"/>
            </a:xfrm>
            <a:custGeom>
              <a:avLst/>
              <a:gdLst>
                <a:gd name="connsiteX0" fmla="*/ 0 w 6002110"/>
                <a:gd name="connsiteY0" fmla="*/ 178429 h 1070550"/>
                <a:gd name="connsiteX1" fmla="*/ 178429 w 6002110"/>
                <a:gd name="connsiteY1" fmla="*/ 0 h 1070550"/>
                <a:gd name="connsiteX2" fmla="*/ 5823681 w 6002110"/>
                <a:gd name="connsiteY2" fmla="*/ 0 h 1070550"/>
                <a:gd name="connsiteX3" fmla="*/ 6002110 w 6002110"/>
                <a:gd name="connsiteY3" fmla="*/ 178429 h 1070550"/>
                <a:gd name="connsiteX4" fmla="*/ 6002110 w 6002110"/>
                <a:gd name="connsiteY4" fmla="*/ 892121 h 1070550"/>
                <a:gd name="connsiteX5" fmla="*/ 5823681 w 6002110"/>
                <a:gd name="connsiteY5" fmla="*/ 1070550 h 1070550"/>
                <a:gd name="connsiteX6" fmla="*/ 178429 w 6002110"/>
                <a:gd name="connsiteY6" fmla="*/ 1070550 h 1070550"/>
                <a:gd name="connsiteX7" fmla="*/ 0 w 6002110"/>
                <a:gd name="connsiteY7" fmla="*/ 892121 h 1070550"/>
                <a:gd name="connsiteX8" fmla="*/ 0 w 6002110"/>
                <a:gd name="connsiteY8" fmla="*/ 178429 h 107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2110" h="1070550">
                  <a:moveTo>
                    <a:pt x="0" y="178429"/>
                  </a:moveTo>
                  <a:cubicBezTo>
                    <a:pt x="0" y="79885"/>
                    <a:pt x="79885" y="0"/>
                    <a:pt x="178429" y="0"/>
                  </a:cubicBezTo>
                  <a:lnTo>
                    <a:pt x="5823681" y="0"/>
                  </a:lnTo>
                  <a:cubicBezTo>
                    <a:pt x="5922225" y="0"/>
                    <a:pt x="6002110" y="79885"/>
                    <a:pt x="6002110" y="178429"/>
                  </a:cubicBezTo>
                  <a:lnTo>
                    <a:pt x="6002110" y="892121"/>
                  </a:lnTo>
                  <a:cubicBezTo>
                    <a:pt x="6002110" y="990665"/>
                    <a:pt x="5922225" y="1070550"/>
                    <a:pt x="5823681" y="1070550"/>
                  </a:cubicBezTo>
                  <a:lnTo>
                    <a:pt x="178429" y="1070550"/>
                  </a:lnTo>
                  <a:cubicBezTo>
                    <a:pt x="79885" y="1070550"/>
                    <a:pt x="0" y="990665"/>
                    <a:pt x="0" y="892121"/>
                  </a:cubicBezTo>
                  <a:lnTo>
                    <a:pt x="0" y="178429"/>
                  </a:lnTo>
                  <a:close/>
                </a:path>
              </a:pathLst>
            </a:custGeom>
          </p:spPr>
          <p:style>
            <a:lnRef idx="2">
              <a:schemeClr val="lt1">
                <a:hueOff val="0"/>
                <a:satOff val="0"/>
                <a:lumOff val="0"/>
                <a:alphaOff val="0"/>
              </a:schemeClr>
            </a:lnRef>
            <a:fillRef idx="1">
              <a:schemeClr val="accent5">
                <a:hueOff val="-6076075"/>
                <a:satOff val="-413"/>
                <a:lumOff val="981"/>
                <a:alphaOff val="0"/>
              </a:schemeClr>
            </a:fillRef>
            <a:effectRef idx="0">
              <a:schemeClr val="accent5">
                <a:hueOff val="-6076075"/>
                <a:satOff val="-413"/>
                <a:lumOff val="981"/>
                <a:alphaOff val="0"/>
              </a:schemeClr>
            </a:effectRef>
            <a:fontRef idx="minor">
              <a:schemeClr val="lt1"/>
            </a:fontRef>
          </p:style>
          <p:txBody>
            <a:bodyPr spcFirstLastPara="0" vert="horz" wrap="square" lIns="109410" tIns="109410" rIns="109410" bIns="109410" numCol="1" spcCol="1270" anchor="ctr" anchorCtr="0">
              <a:noAutofit/>
            </a:bodyPr>
            <a:lstStyle/>
            <a:p>
              <a:pPr marL="0" lvl="0" indent="0" algn="l" defTabSz="666750">
                <a:lnSpc>
                  <a:spcPct val="90000"/>
                </a:lnSpc>
                <a:spcBef>
                  <a:spcPct val="0"/>
                </a:spcBef>
                <a:spcAft>
                  <a:spcPct val="35000"/>
                </a:spcAft>
                <a:buNone/>
              </a:pPr>
              <a:r>
                <a:rPr lang="en-PH" sz="3200" b="1" kern="1200" dirty="0"/>
                <a:t>Gospel Origins:</a:t>
              </a:r>
              <a:r>
                <a:rPr lang="en-PH" sz="3200" kern="1200" dirty="0"/>
                <a:t> Papias reported that Mark wrote his Gospel based on Peter’s preaching, and that Matthew compiled the sayings of Jesus in Hebrew.</a:t>
              </a:r>
              <a:endParaRPr lang="en-US" sz="3200" kern="1200" dirty="0"/>
            </a:p>
          </p:txBody>
        </p:sp>
        <p:sp>
          <p:nvSpPr>
            <p:cNvPr id="9" name="Free-form: Shape 8">
              <a:extLst>
                <a:ext uri="{FF2B5EF4-FFF2-40B4-BE49-F238E27FC236}">
                  <a16:creationId xmlns:a16="http://schemas.microsoft.com/office/drawing/2014/main" id="{5D375280-EDE6-E3FA-8847-29F9A4A6B366}"/>
                </a:ext>
              </a:extLst>
            </p:cNvPr>
            <p:cNvSpPr/>
            <p:nvPr/>
          </p:nvSpPr>
          <p:spPr>
            <a:xfrm>
              <a:off x="836680" y="5320940"/>
              <a:ext cx="8019660" cy="597669"/>
            </a:xfrm>
            <a:custGeom>
              <a:avLst/>
              <a:gdLst>
                <a:gd name="connsiteX0" fmla="*/ 0 w 6002110"/>
                <a:gd name="connsiteY0" fmla="*/ 178429 h 1070550"/>
                <a:gd name="connsiteX1" fmla="*/ 178429 w 6002110"/>
                <a:gd name="connsiteY1" fmla="*/ 0 h 1070550"/>
                <a:gd name="connsiteX2" fmla="*/ 5823681 w 6002110"/>
                <a:gd name="connsiteY2" fmla="*/ 0 h 1070550"/>
                <a:gd name="connsiteX3" fmla="*/ 6002110 w 6002110"/>
                <a:gd name="connsiteY3" fmla="*/ 178429 h 1070550"/>
                <a:gd name="connsiteX4" fmla="*/ 6002110 w 6002110"/>
                <a:gd name="connsiteY4" fmla="*/ 892121 h 1070550"/>
                <a:gd name="connsiteX5" fmla="*/ 5823681 w 6002110"/>
                <a:gd name="connsiteY5" fmla="*/ 1070550 h 1070550"/>
                <a:gd name="connsiteX6" fmla="*/ 178429 w 6002110"/>
                <a:gd name="connsiteY6" fmla="*/ 1070550 h 1070550"/>
                <a:gd name="connsiteX7" fmla="*/ 0 w 6002110"/>
                <a:gd name="connsiteY7" fmla="*/ 892121 h 1070550"/>
                <a:gd name="connsiteX8" fmla="*/ 0 w 6002110"/>
                <a:gd name="connsiteY8" fmla="*/ 178429 h 107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2110" h="1070550">
                  <a:moveTo>
                    <a:pt x="0" y="178429"/>
                  </a:moveTo>
                  <a:cubicBezTo>
                    <a:pt x="0" y="79885"/>
                    <a:pt x="79885" y="0"/>
                    <a:pt x="178429" y="0"/>
                  </a:cubicBezTo>
                  <a:lnTo>
                    <a:pt x="5823681" y="0"/>
                  </a:lnTo>
                  <a:cubicBezTo>
                    <a:pt x="5922225" y="0"/>
                    <a:pt x="6002110" y="79885"/>
                    <a:pt x="6002110" y="178429"/>
                  </a:cubicBezTo>
                  <a:lnTo>
                    <a:pt x="6002110" y="892121"/>
                  </a:lnTo>
                  <a:cubicBezTo>
                    <a:pt x="6002110" y="990665"/>
                    <a:pt x="5922225" y="1070550"/>
                    <a:pt x="5823681" y="1070550"/>
                  </a:cubicBezTo>
                  <a:lnTo>
                    <a:pt x="178429" y="1070550"/>
                  </a:lnTo>
                  <a:cubicBezTo>
                    <a:pt x="79885" y="1070550"/>
                    <a:pt x="0" y="990665"/>
                    <a:pt x="0" y="892121"/>
                  </a:cubicBezTo>
                  <a:lnTo>
                    <a:pt x="0" y="178429"/>
                  </a:lnTo>
                  <a:close/>
                </a:path>
              </a:pathLst>
            </a:custGeom>
          </p:spPr>
          <p:style>
            <a:lnRef idx="2">
              <a:schemeClr val="lt1">
                <a:hueOff val="0"/>
                <a:satOff val="0"/>
                <a:lumOff val="0"/>
                <a:alphaOff val="0"/>
              </a:schemeClr>
            </a:lnRef>
            <a:fillRef idx="1">
              <a:schemeClr val="accent5">
                <a:hueOff val="-12152150"/>
                <a:satOff val="-826"/>
                <a:lumOff val="1961"/>
                <a:alphaOff val="0"/>
              </a:schemeClr>
            </a:fillRef>
            <a:effectRef idx="0">
              <a:schemeClr val="accent5">
                <a:hueOff val="-12152150"/>
                <a:satOff val="-826"/>
                <a:lumOff val="1961"/>
                <a:alphaOff val="0"/>
              </a:schemeClr>
            </a:effectRef>
            <a:fontRef idx="minor">
              <a:schemeClr val="lt1"/>
            </a:fontRef>
          </p:style>
          <p:txBody>
            <a:bodyPr spcFirstLastPara="0" vert="horz" wrap="square" lIns="109410" tIns="109410" rIns="109410" bIns="109410" numCol="1" spcCol="1270" anchor="ctr" anchorCtr="0">
              <a:noAutofit/>
            </a:bodyPr>
            <a:lstStyle/>
            <a:p>
              <a:pPr marL="0" lvl="0" indent="0" algn="l" defTabSz="666750">
                <a:lnSpc>
                  <a:spcPct val="90000"/>
                </a:lnSpc>
                <a:spcBef>
                  <a:spcPct val="0"/>
                </a:spcBef>
                <a:spcAft>
                  <a:spcPct val="35000"/>
                </a:spcAft>
                <a:buNone/>
              </a:pPr>
              <a:r>
                <a:rPr lang="en-PH" sz="3200" b="1" kern="1200" dirty="0"/>
                <a:t>Anecdote:</a:t>
              </a:r>
              <a:r>
                <a:rPr lang="en-PH" sz="3200" kern="1200" dirty="0"/>
                <a:t> Papias was known for his millenarian beliefs, expecting a literal thousand-year reign of Christ on earth.</a:t>
              </a:r>
              <a:endParaRPr lang="en-US" sz="3200" kern="1200" dirty="0"/>
            </a:p>
          </p:txBody>
        </p:sp>
      </p:grpSp>
      <p:sp>
        <p:nvSpPr>
          <p:cNvPr id="2" name="TextBox 1">
            <a:extLst>
              <a:ext uri="{FF2B5EF4-FFF2-40B4-BE49-F238E27FC236}">
                <a16:creationId xmlns:a16="http://schemas.microsoft.com/office/drawing/2014/main" id="{1CD73EB2-B655-BCE5-31D8-FDC81E2E5EEC}"/>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2226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7FF47A7-885A-C97A-A3BD-1E9EC60939BF}"/>
              </a:ext>
            </a:extLst>
          </p:cNvPr>
          <p:cNvSpPr/>
          <p:nvPr/>
        </p:nvSpPr>
        <p:spPr>
          <a:xfrm>
            <a:off x="20909" y="0"/>
            <a:ext cx="6608492" cy="687255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pic>
        <p:nvPicPr>
          <p:cNvPr id="5" name="Picture 4" descr="A painting of a person holding a cup&#10;&#10;AI-generated content may be incorrect.">
            <a:extLst>
              <a:ext uri="{FF2B5EF4-FFF2-40B4-BE49-F238E27FC236}">
                <a16:creationId xmlns:a16="http://schemas.microsoft.com/office/drawing/2014/main" id="{72F0EA70-5A8F-BE62-03F1-B231607D41D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29401" y="0"/>
            <a:ext cx="5562600" cy="6858000"/>
          </a:xfrm>
          <a:prstGeom prst="rect">
            <a:avLst/>
          </a:prstGeom>
        </p:spPr>
      </p:pic>
      <p:sp>
        <p:nvSpPr>
          <p:cNvPr id="3" name="Content Placeholder 2">
            <a:extLst>
              <a:ext uri="{FF2B5EF4-FFF2-40B4-BE49-F238E27FC236}">
                <a16:creationId xmlns:a16="http://schemas.microsoft.com/office/drawing/2014/main" id="{4A6E4767-0129-9015-8CE1-AD5045D913D9}"/>
              </a:ext>
            </a:extLst>
          </p:cNvPr>
          <p:cNvSpPr>
            <a:spLocks noGrp="1"/>
          </p:cNvSpPr>
          <p:nvPr>
            <p:ph idx="1"/>
          </p:nvPr>
        </p:nvSpPr>
        <p:spPr>
          <a:xfrm>
            <a:off x="254000" y="1825624"/>
            <a:ext cx="6108700" cy="4905375"/>
          </a:xfrm>
        </p:spPr>
        <p:txBody>
          <a:bodyPr>
            <a:normAutofit fontScale="92500" lnSpcReduction="20000"/>
          </a:bodyPr>
          <a:lstStyle/>
          <a:p>
            <a:pPr marL="0" indent="0">
              <a:buNone/>
            </a:pPr>
            <a:r>
              <a:rPr lang="en-PH" sz="4000" dirty="0">
                <a:solidFill>
                  <a:srgbClr val="FFFF00"/>
                </a:solidFill>
              </a:rPr>
              <a:t>Cerinthus was a Jew from Egypt and a contemporary of the apostles, known as a </a:t>
            </a:r>
            <a:r>
              <a:rPr lang="en-PH" sz="4000" b="1" dirty="0">
                <a:solidFill>
                  <a:srgbClr val="FFFF00"/>
                </a:solidFill>
              </a:rPr>
              <a:t>heretical teacher,</a:t>
            </a:r>
            <a:r>
              <a:rPr lang="en-PH" sz="4000" dirty="0">
                <a:solidFill>
                  <a:srgbClr val="FFFF00"/>
                </a:solidFill>
              </a:rPr>
              <a:t> rather than an Apostolic Father. He taught a form of </a:t>
            </a:r>
            <a:r>
              <a:rPr lang="en-PH" sz="4000" b="1" dirty="0">
                <a:solidFill>
                  <a:srgbClr val="FFFF00"/>
                </a:solidFill>
              </a:rPr>
              <a:t>early Gnosticism</a:t>
            </a:r>
            <a:r>
              <a:rPr lang="en-PH" sz="4000" dirty="0">
                <a:solidFill>
                  <a:srgbClr val="FFFF00"/>
                </a:solidFill>
              </a:rPr>
              <a:t>, claiming that Jesus was a mere man and that the Christ spirit descended upon him at baptism and left before the crucifixion.</a:t>
            </a:r>
          </a:p>
          <a:p>
            <a:pPr marL="0" indent="0">
              <a:buNone/>
            </a:pPr>
            <a:endParaRPr lang="en-PH" dirty="0"/>
          </a:p>
        </p:txBody>
      </p:sp>
      <p:sp>
        <p:nvSpPr>
          <p:cNvPr id="2" name="Title 1">
            <a:extLst>
              <a:ext uri="{FF2B5EF4-FFF2-40B4-BE49-F238E27FC236}">
                <a16:creationId xmlns:a16="http://schemas.microsoft.com/office/drawing/2014/main" id="{7EDBFCD7-ADD5-D392-22F6-036BABFC2980}"/>
              </a:ext>
            </a:extLst>
          </p:cNvPr>
          <p:cNvSpPr>
            <a:spLocks noGrp="1"/>
          </p:cNvSpPr>
          <p:nvPr>
            <p:ph type="title"/>
          </p:nvPr>
        </p:nvSpPr>
        <p:spPr>
          <a:xfrm>
            <a:off x="254000" y="365125"/>
            <a:ext cx="6108700" cy="1325563"/>
          </a:xfrm>
        </p:spPr>
        <p:txBody>
          <a:bodyPr/>
          <a:lstStyle/>
          <a:p>
            <a:pPr algn="ctr"/>
            <a:r>
              <a:rPr lang="en-PH" b="1" dirty="0">
                <a:solidFill>
                  <a:srgbClr val="FFFF00"/>
                </a:solidFill>
              </a:rPr>
              <a:t>Cerinthus 50-100 AD</a:t>
            </a:r>
            <a:endParaRPr lang="en-PH" dirty="0">
              <a:solidFill>
                <a:srgbClr val="FFFF00"/>
              </a:solidFill>
            </a:endParaRPr>
          </a:p>
        </p:txBody>
      </p:sp>
      <p:sp>
        <p:nvSpPr>
          <p:cNvPr id="4" name="TextBox 3">
            <a:extLst>
              <a:ext uri="{FF2B5EF4-FFF2-40B4-BE49-F238E27FC236}">
                <a16:creationId xmlns:a16="http://schemas.microsoft.com/office/drawing/2014/main" id="{586E82ED-95AA-D8F8-115C-D11991B95A1F}"/>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2362323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D40CF3-7975-B8D3-212A-29A5B97CD976}"/>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2" name="Rectangle: Rounded Corners 1">
            <a:extLst>
              <a:ext uri="{FF2B5EF4-FFF2-40B4-BE49-F238E27FC236}">
                <a16:creationId xmlns:a16="http://schemas.microsoft.com/office/drawing/2014/main" id="{1A1E8C3B-2EDA-A764-4871-2DDA878AC899}"/>
              </a:ext>
            </a:extLst>
          </p:cNvPr>
          <p:cNvSpPr/>
          <p:nvPr/>
        </p:nvSpPr>
        <p:spPr>
          <a:xfrm>
            <a:off x="698500" y="330200"/>
            <a:ext cx="10515600" cy="36322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PH" sz="3600" b="1" dirty="0">
                <a:solidFill>
                  <a:schemeClr val="tx1"/>
                </a:solidFill>
              </a:rPr>
              <a:t>John and Cerinthus:</a:t>
            </a:r>
            <a:r>
              <a:rPr lang="en-PH" sz="3600" dirty="0">
                <a:solidFill>
                  <a:schemeClr val="tx1"/>
                </a:solidFill>
              </a:rPr>
              <a:t> The most famous anecdote involves the Apostle John. According to Irenaeus, John once entered a bathhouse in Ephesus, saw Cerinthus inside, and fled, exclaiming, “Let us flee, lest even the bath-house fall down, because Cerinthus, the enemy of the truth, is within!”</a:t>
            </a:r>
          </a:p>
          <a:p>
            <a:pPr algn="ctr"/>
            <a:endParaRPr lang="en-PH" dirty="0"/>
          </a:p>
        </p:txBody>
      </p:sp>
      <p:sp>
        <p:nvSpPr>
          <p:cNvPr id="4" name="Rectangle: Rounded Corners 3">
            <a:extLst>
              <a:ext uri="{FF2B5EF4-FFF2-40B4-BE49-F238E27FC236}">
                <a16:creationId xmlns:a16="http://schemas.microsoft.com/office/drawing/2014/main" id="{35B8C3BC-4144-1266-BC01-A3EADE394CE2}"/>
              </a:ext>
            </a:extLst>
          </p:cNvPr>
          <p:cNvSpPr/>
          <p:nvPr/>
        </p:nvSpPr>
        <p:spPr>
          <a:xfrm>
            <a:off x="698500" y="4394200"/>
            <a:ext cx="10515600" cy="19685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PH" sz="3200" b="1" dirty="0">
                <a:solidFill>
                  <a:schemeClr val="tx1"/>
                </a:solidFill>
              </a:rPr>
              <a:t>Opposition:</a:t>
            </a:r>
            <a:r>
              <a:rPr lang="en-PH" sz="3200" dirty="0">
                <a:solidFill>
                  <a:schemeClr val="tx1"/>
                </a:solidFill>
              </a:rPr>
              <a:t> Cerinthus’s teachings were so controversial that John is said to have written his Gospel specifically to refute Cerinthus’s errors.</a:t>
            </a:r>
          </a:p>
        </p:txBody>
      </p:sp>
      <p:sp>
        <p:nvSpPr>
          <p:cNvPr id="3" name="TextBox 2">
            <a:extLst>
              <a:ext uri="{FF2B5EF4-FFF2-40B4-BE49-F238E27FC236}">
                <a16:creationId xmlns:a16="http://schemas.microsoft.com/office/drawing/2014/main" id="{E3CD2485-E59D-B2E3-B4C5-E7465B632113}"/>
              </a:ext>
            </a:extLst>
          </p:cNvPr>
          <p:cNvSpPr txBox="1"/>
          <p:nvPr/>
        </p:nvSpPr>
        <p:spPr>
          <a:xfrm rot="5400000">
            <a:off x="10498505" y="861622"/>
            <a:ext cx="2552702" cy="829458"/>
          </a:xfrm>
          <a:prstGeom prst="rect">
            <a:avLst/>
          </a:prstGeom>
          <a:solidFill>
            <a:srgbClr val="00B0F0"/>
          </a:solid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ΕΦΕΣΟΣ</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740747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Tree>
    <p:extLst>
      <p:ext uri="{BB962C8B-B14F-4D97-AF65-F5344CB8AC3E}">
        <p14:creationId xmlns:p14="http://schemas.microsoft.com/office/powerpoint/2010/main" val="21593099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C8F74-AB68-9F47-7AC7-60EA92420EC0}"/>
            </a:ext>
          </a:extLst>
        </p:cNvPr>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693B6F9C-68FB-DE5D-AD16-8AF3C57D9AB9}"/>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BB9D7068-3928-6F2D-CAB4-3D4AC2B84CB5}"/>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0E6F6A66-266A-6F4A-485B-02B0CF1F0054}"/>
              </a:ext>
            </a:extLst>
          </p:cNvPr>
          <p:cNvSpPr>
            <a:spLocks noGrp="1"/>
          </p:cNvSpPr>
          <p:nvPr>
            <p:ph type="title"/>
          </p:nvPr>
        </p:nvSpPr>
        <p:spPr>
          <a:xfrm>
            <a:off x="838200" y="2766218"/>
            <a:ext cx="10515600" cy="1325563"/>
          </a:xfrm>
        </p:spPr>
        <p:txBody>
          <a:bodyPr>
            <a:noAutofit/>
          </a:bodyPr>
          <a:lstStyle/>
          <a:p>
            <a:pPr algn="ctr"/>
            <a:r>
              <a:rPr lang="en-US" sz="8800" dirty="0"/>
              <a:t>Early church Fathers 64 – 313 AD ΖΜΥΡΝΑ</a:t>
            </a:r>
          </a:p>
        </p:txBody>
      </p:sp>
    </p:spTree>
    <p:extLst>
      <p:ext uri="{BB962C8B-B14F-4D97-AF65-F5344CB8AC3E}">
        <p14:creationId xmlns:p14="http://schemas.microsoft.com/office/powerpoint/2010/main" val="17363779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EE1CBD7-53FD-C948-078E-16993E9B3EC7}"/>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046FB3CD-4150-0E23-A20F-E2423A83FB10}"/>
              </a:ext>
            </a:extLst>
          </p:cNvPr>
          <p:cNvSpPr>
            <a:spLocks noGrp="1"/>
          </p:cNvSpPr>
          <p:nvPr>
            <p:ph idx="1"/>
          </p:nvPr>
        </p:nvSpPr>
        <p:spPr>
          <a:xfrm>
            <a:off x="546100" y="444500"/>
            <a:ext cx="10807700" cy="6197600"/>
          </a:xfrm>
        </p:spPr>
        <p:txBody>
          <a:bodyPr>
            <a:normAutofit fontScale="92500" lnSpcReduction="10000"/>
          </a:bodyPr>
          <a:lstStyle/>
          <a:p>
            <a:pPr marL="0" indent="0">
              <a:buNone/>
            </a:pPr>
            <a:r>
              <a:rPr lang="en-US" sz="4400" dirty="0">
                <a:solidFill>
                  <a:schemeClr val="bg1"/>
                </a:solidFill>
              </a:rPr>
              <a:t>The first persecution of Christians in the Bible began in 64 AD during the reign of Nero, who blamed the Christians for the Great Fire of Rome. This led to widespread persecution, with many Christians executed for their beliefs, including the execution of Peter and Paul. The persecution continued under subsequent Roman emperors, including Domitian and Trajan, until it was officially ended in 313 AD with the Edict of Milan, which granted religious freedom to Christians.</a:t>
            </a:r>
            <a:endParaRPr lang="en-PH" sz="4400" dirty="0">
              <a:solidFill>
                <a:schemeClr val="bg1"/>
              </a:solidFill>
            </a:endParaRPr>
          </a:p>
        </p:txBody>
      </p:sp>
      <p:sp>
        <p:nvSpPr>
          <p:cNvPr id="4" name="TextBox 3">
            <a:extLst>
              <a:ext uri="{FF2B5EF4-FFF2-40B4-BE49-F238E27FC236}">
                <a16:creationId xmlns:a16="http://schemas.microsoft.com/office/drawing/2014/main" id="{B4402F13-0A75-91E0-0F44-39089B65646D}"/>
              </a:ext>
            </a:extLst>
          </p:cNvPr>
          <p:cNvSpPr txBox="1"/>
          <p:nvPr/>
        </p:nvSpPr>
        <p:spPr>
          <a:xfrm rot="5400000">
            <a:off x="10420667" y="933133"/>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99443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C163C-D418-1006-5B28-3885A24CA58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2612E65-B980-4835-3CF1-C384682EE639}"/>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pic>
        <p:nvPicPr>
          <p:cNvPr id="6" name="Picture 5" descr="A painting of a person with a beard&#10;&#10;AI-generated content may be incorrect.">
            <a:extLst>
              <a:ext uri="{FF2B5EF4-FFF2-40B4-BE49-F238E27FC236}">
                <a16:creationId xmlns:a16="http://schemas.microsoft.com/office/drawing/2014/main" id="{09D761C6-8291-A9F2-8A26-4CCC1466B2A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92875" y="-26543"/>
            <a:ext cx="5699125" cy="6884543"/>
          </a:xfrm>
          <a:prstGeom prst="rect">
            <a:avLst/>
          </a:prstGeom>
        </p:spPr>
      </p:pic>
      <p:sp>
        <p:nvSpPr>
          <p:cNvPr id="3" name="Content Placeholder 2">
            <a:extLst>
              <a:ext uri="{FF2B5EF4-FFF2-40B4-BE49-F238E27FC236}">
                <a16:creationId xmlns:a16="http://schemas.microsoft.com/office/drawing/2014/main" id="{82B53DBB-F80F-3B7F-5EAD-A26B44F99D9E}"/>
              </a:ext>
            </a:extLst>
          </p:cNvPr>
          <p:cNvSpPr>
            <a:spLocks noGrp="1"/>
          </p:cNvSpPr>
          <p:nvPr>
            <p:ph idx="1"/>
          </p:nvPr>
        </p:nvSpPr>
        <p:spPr>
          <a:xfrm>
            <a:off x="829458" y="444500"/>
            <a:ext cx="5266541" cy="6197600"/>
          </a:xfrm>
        </p:spPr>
        <p:txBody>
          <a:bodyPr>
            <a:normAutofit fontScale="92500" lnSpcReduction="10000"/>
          </a:bodyPr>
          <a:lstStyle/>
          <a:p>
            <a:r>
              <a:rPr lang="en-PH" sz="5400" b="1" dirty="0">
                <a:solidFill>
                  <a:schemeClr val="bg1"/>
                </a:solidFill>
              </a:rPr>
              <a:t>Polycarp of Smyrna 69 to 155 AD. </a:t>
            </a:r>
            <a:br>
              <a:rPr lang="en-PH" sz="5400" b="1" dirty="0">
                <a:solidFill>
                  <a:schemeClr val="bg1"/>
                </a:solidFill>
              </a:rPr>
            </a:br>
            <a:r>
              <a:rPr lang="en-PH" sz="5400" dirty="0">
                <a:solidFill>
                  <a:schemeClr val="bg1"/>
                </a:solidFill>
              </a:rPr>
              <a:t>Polycarp was Bishop of Smyrna, a disciple of John the Apostle, and a mentor to Irenaeus. </a:t>
            </a:r>
            <a:endParaRPr lang="en-PH" sz="5400" b="1" dirty="0">
              <a:solidFill>
                <a:schemeClr val="bg1"/>
              </a:solidFill>
            </a:endParaRPr>
          </a:p>
          <a:p>
            <a:endParaRPr lang="en-PH" b="1" dirty="0"/>
          </a:p>
        </p:txBody>
      </p:sp>
      <p:sp>
        <p:nvSpPr>
          <p:cNvPr id="4" name="TextBox 3">
            <a:extLst>
              <a:ext uri="{FF2B5EF4-FFF2-40B4-BE49-F238E27FC236}">
                <a16:creationId xmlns:a16="http://schemas.microsoft.com/office/drawing/2014/main" id="{949C1B4A-B1B1-FD94-72C2-BFCB69E9D196}"/>
              </a:ext>
            </a:extLst>
          </p:cNvPr>
          <p:cNvSpPr txBox="1"/>
          <p:nvPr/>
        </p:nvSpPr>
        <p:spPr>
          <a:xfrm rot="5400000">
            <a:off x="-933133" y="906590"/>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666709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1F2A6-584B-E2C7-39EF-1F10621A0D1E}"/>
              </a:ext>
            </a:extLst>
          </p:cNvPr>
          <p:cNvSpPr>
            <a:spLocks noGrp="1"/>
          </p:cNvSpPr>
          <p:nvPr>
            <p:ph idx="1"/>
          </p:nvPr>
        </p:nvSpPr>
        <p:spPr>
          <a:xfrm>
            <a:off x="838200" y="495300"/>
            <a:ext cx="10515600" cy="5681663"/>
          </a:xfrm>
        </p:spPr>
        <p:txBody>
          <a:bodyPr>
            <a:normAutofit/>
          </a:bodyPr>
          <a:lstStyle/>
          <a:p>
            <a:pPr lvl="0"/>
            <a:r>
              <a:rPr lang="en-PH" i="1" dirty="0"/>
              <a:t>Martyrdom: At age 86</a:t>
            </a:r>
            <a:r>
              <a:rPr lang="en-PH" dirty="0"/>
              <a:t>, Polycarp was arrested and brought before the Roman authorities. When asked to renounce Christ, he replied, “Eighty and six years have I served Him, and He has done me no wrong. How can I blaspheme my King who saved me?” He was burned at the stake, but when the flames did not consume him, he was stabbed.</a:t>
            </a:r>
          </a:p>
          <a:p>
            <a:r>
              <a:rPr lang="en-PH" b="1" dirty="0"/>
              <a:t>Confrontation with Heresy:</a:t>
            </a:r>
            <a:endParaRPr lang="en-PH" b="1" i="1" dirty="0"/>
          </a:p>
          <a:p>
            <a:r>
              <a:rPr lang="en-PH" dirty="0"/>
              <a:t>Polycarp famously confronted the heretic Marcion, calling him “the firstborn of Satan”.</a:t>
            </a:r>
          </a:p>
          <a:p>
            <a:r>
              <a:rPr lang="en-PH" b="1" dirty="0"/>
              <a:t>Anecdote:</a:t>
            </a:r>
            <a:r>
              <a:rPr lang="en-PH" b="1" i="1" dirty="0"/>
              <a:t> </a:t>
            </a:r>
          </a:p>
          <a:p>
            <a:r>
              <a:rPr lang="en-PH" dirty="0"/>
              <a:t>Polycarp’s humility and gentleness were legendary. He was known for quoting scripture over 90 times in his short letter to the Philippians.</a:t>
            </a:r>
          </a:p>
          <a:p>
            <a:pPr marL="0" indent="0">
              <a:buNone/>
            </a:pPr>
            <a:endParaRPr lang="en-PH" dirty="0"/>
          </a:p>
        </p:txBody>
      </p:sp>
      <p:sp>
        <p:nvSpPr>
          <p:cNvPr id="4" name="TextBox 3">
            <a:extLst>
              <a:ext uri="{FF2B5EF4-FFF2-40B4-BE49-F238E27FC236}">
                <a16:creationId xmlns:a16="http://schemas.microsoft.com/office/drawing/2014/main" id="{1F9B3FB8-B592-03B5-EF43-B2BF2569C6AA}"/>
              </a:ext>
            </a:extLst>
          </p:cNvPr>
          <p:cNvSpPr txBox="1"/>
          <p:nvPr/>
        </p:nvSpPr>
        <p:spPr>
          <a:xfrm rot="5400000">
            <a:off x="-933133" y="906590"/>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6899391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iterate type="lt">
                                    <p:tmPct val="10000"/>
                                  </p:iterate>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A338D-CDB2-6A95-7E22-C9A2EE7906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3CDFACF-1D7A-94F6-0303-6CA51D2D0820}"/>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DA660CEB-26A6-6890-BAE7-5E73781BA693}"/>
              </a:ext>
            </a:extLst>
          </p:cNvPr>
          <p:cNvSpPr>
            <a:spLocks noGrp="1"/>
          </p:cNvSpPr>
          <p:nvPr>
            <p:ph idx="1"/>
          </p:nvPr>
        </p:nvSpPr>
        <p:spPr>
          <a:xfrm>
            <a:off x="546100" y="444500"/>
            <a:ext cx="6235700" cy="6197600"/>
          </a:xfrm>
        </p:spPr>
        <p:txBody>
          <a:bodyPr>
            <a:normAutofit/>
          </a:bodyPr>
          <a:lstStyle/>
          <a:p>
            <a:pPr marL="0" indent="0">
              <a:buNone/>
            </a:pPr>
            <a:r>
              <a:rPr lang="en-US" sz="6000" b="1" dirty="0" err="1">
                <a:solidFill>
                  <a:schemeClr val="bg1"/>
                </a:solidFill>
              </a:rPr>
              <a:t>Origenus</a:t>
            </a:r>
            <a:r>
              <a:rPr lang="en-US" sz="6000" b="1" dirty="0">
                <a:solidFill>
                  <a:schemeClr val="bg1"/>
                </a:solidFill>
              </a:rPr>
              <a:t>, born A.D. 134 or 135</a:t>
            </a:r>
            <a:endParaRPr lang="en-PH" sz="6000" b="1" dirty="0">
              <a:solidFill>
                <a:schemeClr val="bg1"/>
              </a:solidFill>
            </a:endParaRPr>
          </a:p>
          <a:p>
            <a:pPr marL="0" indent="0">
              <a:buNone/>
            </a:pPr>
            <a:r>
              <a:rPr lang="en-US" b="1" dirty="0">
                <a:solidFill>
                  <a:schemeClr val="bg1"/>
                </a:solidFill>
              </a:rPr>
              <a:t>gives much information as to the Mysteries of the </a:t>
            </a:r>
            <a:r>
              <a:rPr lang="en-US" b="1" dirty="0" err="1">
                <a:solidFill>
                  <a:schemeClr val="bg1"/>
                </a:solidFill>
              </a:rPr>
              <a:t>Ophites</a:t>
            </a:r>
            <a:r>
              <a:rPr lang="en-US" b="1" dirty="0">
                <a:solidFill>
                  <a:schemeClr val="bg1"/>
                </a:solidFill>
              </a:rPr>
              <a:t>; and there is no doubt that all the Gnostic sects had Mysteries and initiation. They all claimed to possess a secret doctrine, coming to them directly from Jesus Christ, different from that of the Gospels and Epistles, and Superior to those communications, which in </a:t>
            </a:r>
            <a:r>
              <a:rPr lang="en-US" b="1" dirty="0">
                <a:solidFill>
                  <a:srgbClr val="FFC000"/>
                </a:solidFill>
              </a:rPr>
              <a:t>their</a:t>
            </a:r>
            <a:r>
              <a:rPr lang="en-US" b="1" dirty="0">
                <a:solidFill>
                  <a:schemeClr val="bg1"/>
                </a:solidFill>
              </a:rPr>
              <a:t> eyes, were merely exoteric. </a:t>
            </a:r>
            <a:endParaRPr lang="en-PH" b="1" dirty="0">
              <a:solidFill>
                <a:schemeClr val="bg1"/>
              </a:solidFill>
            </a:endParaRPr>
          </a:p>
        </p:txBody>
      </p:sp>
      <p:sp>
        <p:nvSpPr>
          <p:cNvPr id="4" name="TextBox 3">
            <a:extLst>
              <a:ext uri="{FF2B5EF4-FFF2-40B4-BE49-F238E27FC236}">
                <a16:creationId xmlns:a16="http://schemas.microsoft.com/office/drawing/2014/main" id="{C58D695C-2701-4511-D426-219346CCC030}"/>
              </a:ext>
            </a:extLst>
          </p:cNvPr>
          <p:cNvSpPr txBox="1"/>
          <p:nvPr/>
        </p:nvSpPr>
        <p:spPr>
          <a:xfrm rot="5400000">
            <a:off x="10420667" y="933133"/>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pic>
        <p:nvPicPr>
          <p:cNvPr id="6" name="Picture 5" descr="A religious painting of a person holding a scroll&#10;&#10;AI-generated content may be incorrect.">
            <a:extLst>
              <a:ext uri="{FF2B5EF4-FFF2-40B4-BE49-F238E27FC236}">
                <a16:creationId xmlns:a16="http://schemas.microsoft.com/office/drawing/2014/main" id="{C1AA62BF-7BCB-A00E-54DF-FC50B39CE87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04000" y="0"/>
            <a:ext cx="4749409" cy="6869202"/>
          </a:xfrm>
          <a:prstGeom prst="rect">
            <a:avLst/>
          </a:prstGeom>
        </p:spPr>
      </p:pic>
    </p:spTree>
    <p:extLst>
      <p:ext uri="{BB962C8B-B14F-4D97-AF65-F5344CB8AC3E}">
        <p14:creationId xmlns:p14="http://schemas.microsoft.com/office/powerpoint/2010/main" val="159972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E9C7E-ECD5-E99C-1C96-5AF904089EB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774FD69-B067-77DE-40B4-46E7DFB21191}"/>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E7E1C44B-24BB-1AA1-A70D-97E35CEF4FBF}"/>
              </a:ext>
            </a:extLst>
          </p:cNvPr>
          <p:cNvSpPr>
            <a:spLocks noGrp="1"/>
          </p:cNvSpPr>
          <p:nvPr>
            <p:ph idx="1"/>
          </p:nvPr>
        </p:nvSpPr>
        <p:spPr>
          <a:xfrm>
            <a:off x="546100" y="444500"/>
            <a:ext cx="6235700" cy="6197600"/>
          </a:xfrm>
        </p:spPr>
        <p:txBody>
          <a:bodyPr>
            <a:normAutofit fontScale="92500" lnSpcReduction="10000"/>
          </a:bodyPr>
          <a:lstStyle/>
          <a:p>
            <a:pPr marL="0" indent="0">
              <a:buNone/>
            </a:pPr>
            <a:r>
              <a:rPr lang="en-US" sz="4800" b="1" dirty="0">
                <a:solidFill>
                  <a:schemeClr val="bg1"/>
                </a:solidFill>
              </a:rPr>
              <a:t>Clemens Bishop of Alexandria, A.D.191</a:t>
            </a:r>
          </a:p>
          <a:p>
            <a:pPr marL="0" indent="0">
              <a:buNone/>
            </a:pPr>
            <a:endParaRPr lang="en-PH" sz="4800" b="1" dirty="0">
              <a:solidFill>
                <a:schemeClr val="bg1"/>
              </a:solidFill>
            </a:endParaRPr>
          </a:p>
          <a:p>
            <a:pPr marL="0" indent="0">
              <a:buNone/>
            </a:pPr>
            <a:r>
              <a:rPr lang="en-US" sz="4800" dirty="0">
                <a:solidFill>
                  <a:schemeClr val="bg1"/>
                </a:solidFill>
              </a:rPr>
              <a:t>says in his “</a:t>
            </a:r>
            <a:r>
              <a:rPr lang="en-US" sz="4800" i="1" dirty="0">
                <a:solidFill>
                  <a:schemeClr val="bg1"/>
                </a:solidFill>
              </a:rPr>
              <a:t>Stromata”</a:t>
            </a:r>
            <a:r>
              <a:rPr lang="en-US" sz="4800" dirty="0">
                <a:solidFill>
                  <a:schemeClr val="bg1"/>
                </a:solidFill>
              </a:rPr>
              <a:t>, that he cannot explain the </a:t>
            </a:r>
            <a:r>
              <a:rPr lang="en-US" sz="4800" b="1" dirty="0">
                <a:solidFill>
                  <a:schemeClr val="bg1"/>
                </a:solidFill>
              </a:rPr>
              <a:t>Mysteries</a:t>
            </a:r>
            <a:r>
              <a:rPr lang="en-US" sz="4800" dirty="0">
                <a:solidFill>
                  <a:schemeClr val="bg1"/>
                </a:solidFill>
              </a:rPr>
              <a:t>, because he should thereby, according to the old proverb, put a sword into the hands of a child.</a:t>
            </a:r>
            <a:endParaRPr lang="en-PH" sz="4800" dirty="0">
              <a:solidFill>
                <a:schemeClr val="bg1"/>
              </a:solidFill>
            </a:endParaRPr>
          </a:p>
        </p:txBody>
      </p:sp>
      <p:sp>
        <p:nvSpPr>
          <p:cNvPr id="4" name="TextBox 3">
            <a:extLst>
              <a:ext uri="{FF2B5EF4-FFF2-40B4-BE49-F238E27FC236}">
                <a16:creationId xmlns:a16="http://schemas.microsoft.com/office/drawing/2014/main" id="{E9A90977-3D28-2E90-739A-921C66566F1C}"/>
              </a:ext>
            </a:extLst>
          </p:cNvPr>
          <p:cNvSpPr txBox="1"/>
          <p:nvPr/>
        </p:nvSpPr>
        <p:spPr>
          <a:xfrm rot="5400000">
            <a:off x="10420667" y="933133"/>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4BD3E0C9-A995-3F3A-2A0E-4BDB28B79E2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6711953" y="18799"/>
            <a:ext cx="4743448" cy="6858000"/>
          </a:xfrm>
          <a:prstGeom prst="rect">
            <a:avLst/>
          </a:prstGeom>
        </p:spPr>
      </p:pic>
      <p:sp>
        <p:nvSpPr>
          <p:cNvPr id="8" name="TextBox 7">
            <a:extLst>
              <a:ext uri="{FF2B5EF4-FFF2-40B4-BE49-F238E27FC236}">
                <a16:creationId xmlns:a16="http://schemas.microsoft.com/office/drawing/2014/main" id="{CA3821CE-ECA9-2A4B-B867-9C34BA19FA62}"/>
              </a:ext>
            </a:extLst>
          </p:cNvPr>
          <p:cNvSpPr txBox="1"/>
          <p:nvPr/>
        </p:nvSpPr>
        <p:spPr>
          <a:xfrm>
            <a:off x="5000109" y="5510361"/>
            <a:ext cx="3893581" cy="230832"/>
          </a:xfrm>
          <a:prstGeom prst="rect">
            <a:avLst/>
          </a:prstGeom>
          <a:noFill/>
        </p:spPr>
        <p:txBody>
          <a:bodyPr wrap="square" rtlCol="0">
            <a:spAutoFit/>
          </a:bodyPr>
          <a:lstStyle/>
          <a:p>
            <a:r>
              <a:rPr lang="en-PH" sz="900">
                <a:hlinkClick r:id="rId4" tooltip="https://pl.wikipedia.org/wiki/Cyryl_z_Aleksandrii"/>
              </a:rPr>
              <a:t>This Photo</a:t>
            </a:r>
            <a:r>
              <a:rPr lang="en-PH" sz="900"/>
              <a:t> by Unknown Author is licensed under </a:t>
            </a:r>
            <a:r>
              <a:rPr lang="en-PH" sz="900">
                <a:hlinkClick r:id="rId5" tooltip="https://creativecommons.org/licenses/by-sa/3.0/"/>
              </a:rPr>
              <a:t>CC BY-SA</a:t>
            </a:r>
            <a:endParaRPr lang="en-PH" sz="900"/>
          </a:p>
        </p:txBody>
      </p:sp>
    </p:spTree>
    <p:extLst>
      <p:ext uri="{BB962C8B-B14F-4D97-AF65-F5344CB8AC3E}">
        <p14:creationId xmlns:p14="http://schemas.microsoft.com/office/powerpoint/2010/main" val="1500099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9D70D-04BC-3D52-6FB1-EFC66766709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B67A690-EA33-F331-0EFC-40DEBD393F42}"/>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7326848F-C3FF-A1AA-413A-7E72130F0326}"/>
              </a:ext>
            </a:extLst>
          </p:cNvPr>
          <p:cNvSpPr>
            <a:spLocks noGrp="1"/>
          </p:cNvSpPr>
          <p:nvPr>
            <p:ph idx="1"/>
          </p:nvPr>
        </p:nvSpPr>
        <p:spPr>
          <a:xfrm>
            <a:off x="318052" y="238539"/>
            <a:ext cx="6463748" cy="6619461"/>
          </a:xfrm>
        </p:spPr>
        <p:txBody>
          <a:bodyPr>
            <a:normAutofit fontScale="55000" lnSpcReduction="20000"/>
          </a:bodyPr>
          <a:lstStyle/>
          <a:p>
            <a:pPr marL="0" indent="0">
              <a:buNone/>
            </a:pPr>
            <a:r>
              <a:rPr lang="en-US" sz="9600" b="1" dirty="0">
                <a:solidFill>
                  <a:schemeClr val="bg1"/>
                </a:solidFill>
              </a:rPr>
              <a:t>Tertullian 216 AD </a:t>
            </a:r>
          </a:p>
          <a:p>
            <a:pPr marL="0" indent="0">
              <a:buNone/>
            </a:pPr>
            <a:r>
              <a:rPr lang="en-US" sz="5800" b="1" dirty="0">
                <a:solidFill>
                  <a:schemeClr val="bg1"/>
                </a:solidFill>
              </a:rPr>
              <a:t>says in his “</a:t>
            </a:r>
            <a:r>
              <a:rPr lang="en-US" sz="5800" b="1" dirty="0">
                <a:solidFill>
                  <a:srgbClr val="FFFF00"/>
                </a:solidFill>
              </a:rPr>
              <a:t>Apology</a:t>
            </a:r>
            <a:r>
              <a:rPr lang="en-US" sz="5800" b="1" dirty="0">
                <a:solidFill>
                  <a:schemeClr val="bg1"/>
                </a:solidFill>
              </a:rPr>
              <a:t>”: </a:t>
            </a:r>
            <a:br>
              <a:rPr lang="en-US" sz="5800" b="1" dirty="0">
                <a:solidFill>
                  <a:schemeClr val="bg1"/>
                </a:solidFill>
              </a:rPr>
            </a:br>
            <a:r>
              <a:rPr lang="en-US" sz="5800" b="1" dirty="0">
                <a:solidFill>
                  <a:schemeClr val="bg1"/>
                </a:solidFill>
              </a:rPr>
              <a:t>«None are admitted without </a:t>
            </a:r>
            <a:br>
              <a:rPr lang="en-US" sz="5800" b="1" dirty="0">
                <a:solidFill>
                  <a:schemeClr val="bg1"/>
                </a:solidFill>
              </a:rPr>
            </a:br>
            <a:r>
              <a:rPr lang="en-US" sz="5800" b="1" dirty="0">
                <a:solidFill>
                  <a:schemeClr val="bg1"/>
                </a:solidFill>
              </a:rPr>
              <a:t>an oath of secrecy. We ap-</a:t>
            </a:r>
            <a:br>
              <a:rPr lang="en-US" sz="5800" b="1" dirty="0">
                <a:solidFill>
                  <a:schemeClr val="bg1"/>
                </a:solidFill>
              </a:rPr>
            </a:br>
            <a:r>
              <a:rPr lang="en-US" sz="5800" b="1" dirty="0">
                <a:solidFill>
                  <a:schemeClr val="bg1"/>
                </a:solidFill>
              </a:rPr>
              <a:t>peal to our </a:t>
            </a:r>
            <a:r>
              <a:rPr lang="en-US" sz="5800" b="1" dirty="0">
                <a:solidFill>
                  <a:srgbClr val="FFC000"/>
                </a:solidFill>
              </a:rPr>
              <a:t>Thracian and Eleusinian Mysteries</a:t>
            </a:r>
            <a:r>
              <a:rPr lang="en-US" sz="5800" b="1" dirty="0">
                <a:solidFill>
                  <a:schemeClr val="bg1"/>
                </a:solidFill>
              </a:rPr>
              <a:t>: and </a:t>
            </a:r>
            <a:br>
              <a:rPr lang="en-US" sz="5800" b="1" dirty="0">
                <a:solidFill>
                  <a:schemeClr val="bg1"/>
                </a:solidFill>
              </a:rPr>
            </a:br>
            <a:r>
              <a:rPr lang="en-US" sz="5800" b="1" dirty="0">
                <a:solidFill>
                  <a:srgbClr val="FFC000"/>
                </a:solidFill>
              </a:rPr>
              <a:t>we</a:t>
            </a:r>
            <a:r>
              <a:rPr lang="en-US" sz="5800" b="1" dirty="0">
                <a:solidFill>
                  <a:schemeClr val="bg1"/>
                </a:solidFill>
              </a:rPr>
              <a:t> are especially bound to </a:t>
            </a:r>
            <a:br>
              <a:rPr lang="en-US" sz="5800" b="1" dirty="0">
                <a:solidFill>
                  <a:schemeClr val="bg1"/>
                </a:solidFill>
              </a:rPr>
            </a:br>
            <a:r>
              <a:rPr lang="en-US" sz="5800" b="1" dirty="0">
                <a:solidFill>
                  <a:schemeClr val="bg1"/>
                </a:solidFill>
              </a:rPr>
              <a:t>this caution, because if </a:t>
            </a:r>
            <a:r>
              <a:rPr lang="en-US" sz="5800" b="1" dirty="0">
                <a:solidFill>
                  <a:srgbClr val="FFC000"/>
                </a:solidFill>
              </a:rPr>
              <a:t>we</a:t>
            </a:r>
            <a:r>
              <a:rPr lang="en-US" sz="5800" b="1" dirty="0">
                <a:solidFill>
                  <a:schemeClr val="bg1"/>
                </a:solidFill>
              </a:rPr>
              <a:t> </a:t>
            </a:r>
            <a:br>
              <a:rPr lang="en-US" sz="5800" b="1" dirty="0">
                <a:solidFill>
                  <a:schemeClr val="bg1"/>
                </a:solidFill>
              </a:rPr>
            </a:br>
            <a:r>
              <a:rPr lang="en-US" sz="5800" b="1" dirty="0">
                <a:solidFill>
                  <a:schemeClr val="bg1"/>
                </a:solidFill>
              </a:rPr>
              <a:t>prove faithless, </a:t>
            </a:r>
            <a:r>
              <a:rPr lang="en-US" sz="5800" b="1" dirty="0">
                <a:solidFill>
                  <a:srgbClr val="FFC000"/>
                </a:solidFill>
              </a:rPr>
              <a:t>we</a:t>
            </a:r>
            <a:r>
              <a:rPr lang="en-US" sz="5800" b="1" dirty="0">
                <a:solidFill>
                  <a:schemeClr val="bg1"/>
                </a:solidFill>
              </a:rPr>
              <a:t> should </a:t>
            </a:r>
            <a:br>
              <a:rPr lang="en-US" sz="5800" b="1" dirty="0">
                <a:solidFill>
                  <a:schemeClr val="bg1"/>
                </a:solidFill>
              </a:rPr>
            </a:br>
            <a:r>
              <a:rPr lang="en-US" sz="5800" b="1" dirty="0">
                <a:solidFill>
                  <a:schemeClr val="bg1"/>
                </a:solidFill>
              </a:rPr>
              <a:t>not only provoke Heaven but draw upon our heads the utmost rigor of human displeasure. And should strangers betray us? They know nothing but by report and hearsay. Far hence, ye Profane! Is the prohibition from all holy Mysteries.»</a:t>
            </a:r>
          </a:p>
        </p:txBody>
      </p:sp>
      <p:pic>
        <p:nvPicPr>
          <p:cNvPr id="10" name="Picture 9" descr="A painting of a person with a beard&#10;&#10;AI-generated content may be incorrect.">
            <a:extLst>
              <a:ext uri="{FF2B5EF4-FFF2-40B4-BE49-F238E27FC236}">
                <a16:creationId xmlns:a16="http://schemas.microsoft.com/office/drawing/2014/main" id="{1B8F78B7-ABA2-401D-2DB3-D5DC1A6916E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94527" y="0"/>
            <a:ext cx="5097473" cy="6858000"/>
          </a:xfrm>
          <a:prstGeom prst="rect">
            <a:avLst/>
          </a:prstGeom>
        </p:spPr>
      </p:pic>
      <p:sp>
        <p:nvSpPr>
          <p:cNvPr id="11" name="TextBox 10">
            <a:extLst>
              <a:ext uri="{FF2B5EF4-FFF2-40B4-BE49-F238E27FC236}">
                <a16:creationId xmlns:a16="http://schemas.microsoft.com/office/drawing/2014/main" id="{4AD9E162-81CE-0216-0DC4-DF993DEEC1BF}"/>
              </a:ext>
            </a:extLst>
          </p:cNvPr>
          <p:cNvSpPr txBox="1"/>
          <p:nvPr/>
        </p:nvSpPr>
        <p:spPr>
          <a:xfrm>
            <a:off x="3697263" y="7008000"/>
            <a:ext cx="5097473" cy="230832"/>
          </a:xfrm>
          <a:prstGeom prst="rect">
            <a:avLst/>
          </a:prstGeom>
          <a:noFill/>
        </p:spPr>
        <p:txBody>
          <a:bodyPr wrap="square" rtlCol="0">
            <a:spAutoFit/>
          </a:bodyPr>
          <a:lstStyle/>
          <a:p>
            <a:r>
              <a:rPr lang="en-PH" sz="900">
                <a:hlinkClick r:id="rId4" tooltip="https://archive.org/details/OrthodoxIconsStBasilTheGreat"/>
              </a:rPr>
              <a:t>This Photo</a:t>
            </a:r>
            <a:r>
              <a:rPr lang="en-PH" sz="900"/>
              <a:t> by Unknown Author is licensed under </a:t>
            </a:r>
            <a:r>
              <a:rPr lang="en-PH" sz="900">
                <a:hlinkClick r:id="rId5" tooltip="https://creativecommons.org/licenses/by-nd/3.0/"/>
              </a:rPr>
              <a:t>CC BY-ND</a:t>
            </a:r>
            <a:endParaRPr lang="en-PH" sz="900"/>
          </a:p>
        </p:txBody>
      </p:sp>
      <p:sp>
        <p:nvSpPr>
          <p:cNvPr id="4" name="TextBox 3">
            <a:extLst>
              <a:ext uri="{FF2B5EF4-FFF2-40B4-BE49-F238E27FC236}">
                <a16:creationId xmlns:a16="http://schemas.microsoft.com/office/drawing/2014/main" id="{5E7AA921-6F2D-8CF9-AA38-1223382287F8}"/>
              </a:ext>
            </a:extLst>
          </p:cNvPr>
          <p:cNvSpPr txBox="1"/>
          <p:nvPr/>
        </p:nvSpPr>
        <p:spPr>
          <a:xfrm rot="5400000">
            <a:off x="10420667" y="933133"/>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pic>
        <p:nvPicPr>
          <p:cNvPr id="6" name="Picture 5" descr="A close-up of a book cover&#10;&#10;AI-generated content may be incorrect.">
            <a:extLst>
              <a:ext uri="{FF2B5EF4-FFF2-40B4-BE49-F238E27FC236}">
                <a16:creationId xmlns:a16="http://schemas.microsoft.com/office/drawing/2014/main" id="{CBCA5B07-A41A-E3A6-265A-86F23A38978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12991" y="983974"/>
            <a:ext cx="2286000" cy="2286000"/>
          </a:xfrm>
          <a:prstGeom prst="rect">
            <a:avLst/>
          </a:prstGeom>
        </p:spPr>
      </p:pic>
    </p:spTree>
    <p:extLst>
      <p:ext uri="{BB962C8B-B14F-4D97-AF65-F5344CB8AC3E}">
        <p14:creationId xmlns:p14="http://schemas.microsoft.com/office/powerpoint/2010/main" val="17448071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226F0-EE8D-BBE3-7E69-6919F45AFAA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29CF0EE-A142-8425-73CE-3133038F7720}"/>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dirty="0"/>
          </a:p>
        </p:txBody>
      </p:sp>
      <p:sp>
        <p:nvSpPr>
          <p:cNvPr id="4" name="TextBox 3">
            <a:extLst>
              <a:ext uri="{FF2B5EF4-FFF2-40B4-BE49-F238E27FC236}">
                <a16:creationId xmlns:a16="http://schemas.microsoft.com/office/drawing/2014/main" id="{6A76E1F8-5E19-AF3E-FE47-3B789BC96793}"/>
              </a:ext>
            </a:extLst>
          </p:cNvPr>
          <p:cNvSpPr txBox="1"/>
          <p:nvPr/>
        </p:nvSpPr>
        <p:spPr>
          <a:xfrm rot="5400000">
            <a:off x="10420667" y="933133"/>
            <a:ext cx="2695724" cy="829458"/>
          </a:xfrm>
          <a:prstGeom prst="rect">
            <a:avLst/>
          </a:prstGeom>
          <a:noFill/>
        </p:spPr>
        <p:txBody>
          <a:bodyPr wrap="square" rtlCol="0">
            <a:spAutoFit/>
          </a:bodyPr>
          <a:lstStyle/>
          <a:p>
            <a:r>
              <a:rPr lang="el-GR" sz="4790" b="1" dirty="0">
                <a:ln w="6600">
                  <a:solidFill>
                    <a:srgbClr val="FFFF00"/>
                  </a:solidFill>
                  <a:prstDash val="solid"/>
                </a:ln>
                <a:solidFill>
                  <a:srgbClr val="FFFFFF"/>
                </a:solidFill>
                <a:effectLst>
                  <a:outerShdw dist="38100" dir="2700000" algn="tl" rotWithShape="0">
                    <a:schemeClr val="accent2"/>
                  </a:outerShdw>
                </a:effectLst>
              </a:rPr>
              <a:t>ΖΜΥΡΝΑ</a:t>
            </a:r>
            <a:endParaRPr lang="en-GB" sz="4790" b="1" dirty="0">
              <a:ln w="6600">
                <a:solidFill>
                  <a:srgbClr val="FFFF00"/>
                </a:solidFill>
                <a:prstDash val="solid"/>
              </a:ln>
              <a:solidFill>
                <a:srgbClr val="FFFFFF"/>
              </a:solidFill>
              <a:effectLst>
                <a:outerShdw dist="38100" dir="2700000" algn="tl" rotWithShape="0">
                  <a:schemeClr val="accent2"/>
                </a:outerShdw>
              </a:effectLst>
            </a:endParaRPr>
          </a:p>
        </p:txBody>
      </p:sp>
      <p:pic>
        <p:nvPicPr>
          <p:cNvPr id="7" name="Picture 6" descr="A religious icon of a person&#10;&#10;AI-generated content may be incorrect.">
            <a:extLst>
              <a:ext uri="{FF2B5EF4-FFF2-40B4-BE49-F238E27FC236}">
                <a16:creationId xmlns:a16="http://schemas.microsoft.com/office/drawing/2014/main" id="{0E7519F0-AAC8-887C-76E3-8B51A7917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187" y="0"/>
            <a:ext cx="5171607" cy="6858000"/>
          </a:xfrm>
          <a:prstGeom prst="rect">
            <a:avLst/>
          </a:prstGeom>
        </p:spPr>
      </p:pic>
      <p:sp>
        <p:nvSpPr>
          <p:cNvPr id="3" name="Content Placeholder 2">
            <a:extLst>
              <a:ext uri="{FF2B5EF4-FFF2-40B4-BE49-F238E27FC236}">
                <a16:creationId xmlns:a16="http://schemas.microsoft.com/office/drawing/2014/main" id="{52EC323B-7021-B1BD-6249-341C57D196A9}"/>
              </a:ext>
            </a:extLst>
          </p:cNvPr>
          <p:cNvSpPr>
            <a:spLocks noGrp="1"/>
          </p:cNvSpPr>
          <p:nvPr>
            <p:ph idx="1"/>
          </p:nvPr>
        </p:nvSpPr>
        <p:spPr>
          <a:xfrm>
            <a:off x="159026" y="238539"/>
            <a:ext cx="6254474" cy="6619461"/>
          </a:xfrm>
        </p:spPr>
        <p:txBody>
          <a:bodyPr>
            <a:normAutofit fontScale="85000" lnSpcReduction="10000"/>
          </a:bodyPr>
          <a:lstStyle/>
          <a:p>
            <a:pPr marL="0" lvl="0" indent="0">
              <a:buNone/>
            </a:pPr>
            <a:r>
              <a:rPr lang="en-US" sz="3600" b="1" dirty="0" err="1">
                <a:solidFill>
                  <a:schemeClr val="bg1"/>
                </a:solidFill>
              </a:rPr>
              <a:t>Thascius</a:t>
            </a:r>
            <a:r>
              <a:rPr lang="en-US" sz="3600" b="1" dirty="0">
                <a:solidFill>
                  <a:schemeClr val="bg1"/>
                </a:solidFill>
              </a:rPr>
              <a:t> Caecilius Cyprianus of Carthage 200-</a:t>
            </a:r>
            <a:r>
              <a:rPr lang="en-PH" sz="3600" b="1" dirty="0">
                <a:solidFill>
                  <a:schemeClr val="bg1"/>
                </a:solidFill>
              </a:rPr>
              <a:t>258 AD</a:t>
            </a:r>
            <a:r>
              <a:rPr lang="en-US" sz="3600" b="1" dirty="0">
                <a:solidFill>
                  <a:schemeClr val="bg1"/>
                </a:solidFill>
              </a:rPr>
              <a:t> </a:t>
            </a:r>
            <a:br>
              <a:rPr lang="en-US" sz="3600" b="1" dirty="0">
                <a:solidFill>
                  <a:schemeClr val="bg1"/>
                </a:solidFill>
              </a:rPr>
            </a:br>
            <a:r>
              <a:rPr lang="en-US" dirty="0">
                <a:solidFill>
                  <a:schemeClr val="bg1"/>
                </a:solidFill>
              </a:rPr>
              <a:t>Berber and </a:t>
            </a:r>
            <a:r>
              <a:rPr lang="en-PH" dirty="0">
                <a:solidFill>
                  <a:schemeClr val="bg1"/>
                </a:solidFill>
              </a:rPr>
              <a:t>successful lawyer and rhetoric teacher. Converted in 246 he gave much of his wealth to the poor. Ordained a priest and then elected Bishop of Carthage about 248 AD</a:t>
            </a:r>
          </a:p>
          <a:p>
            <a:pPr marL="0" lvl="0" indent="0">
              <a:buNone/>
            </a:pPr>
            <a:r>
              <a:rPr lang="en-PH" b="1" dirty="0">
                <a:solidFill>
                  <a:schemeClr val="bg1"/>
                </a:solidFill>
              </a:rPr>
              <a:t>Major Events:</a:t>
            </a:r>
            <a:r>
              <a:rPr lang="en-PH" dirty="0">
                <a:solidFill>
                  <a:schemeClr val="bg1"/>
                </a:solidFill>
              </a:rPr>
              <a:t> Led the church during the Decian (250 AD) and Valerian (257–258 AD) persecutions. He was hiding but writing letters</a:t>
            </a:r>
          </a:p>
          <a:p>
            <a:pPr marL="0" lvl="0" indent="0">
              <a:buNone/>
            </a:pPr>
            <a:r>
              <a:rPr lang="en-PH" dirty="0">
                <a:solidFill>
                  <a:schemeClr val="bg1"/>
                </a:solidFill>
              </a:rPr>
              <a:t>Advocated for repentance and penance for Christians who lapsed under persecution, taking a moderate stance between strict and lenient factions. </a:t>
            </a:r>
            <a:r>
              <a:rPr lang="en-PH" u="sng" dirty="0">
                <a:solidFill>
                  <a:schemeClr val="bg1"/>
                </a:solidFill>
                <a:hlinkClick r:id="rId4">
                  <a:extLst>
                    <a:ext uri="{A12FA001-AC4F-418D-AE19-62706E023703}">
                      <ahyp:hlinkClr xmlns:ahyp="http://schemas.microsoft.com/office/drawing/2018/hyperlinkcolor" val="tx"/>
                    </a:ext>
                  </a:extLst>
                </a:hlinkClick>
              </a:rPr>
              <a:t>[britannica.com]</a:t>
            </a:r>
            <a:endParaRPr lang="en-PH" dirty="0">
              <a:solidFill>
                <a:schemeClr val="bg1"/>
              </a:solidFill>
            </a:endParaRPr>
          </a:p>
          <a:p>
            <a:pPr marL="0" lvl="0" indent="0">
              <a:buNone/>
            </a:pPr>
            <a:r>
              <a:rPr lang="en-PH" b="1" dirty="0">
                <a:solidFill>
                  <a:schemeClr val="bg1"/>
                </a:solidFill>
              </a:rPr>
              <a:t>Writings:</a:t>
            </a:r>
            <a:r>
              <a:rPr lang="en-PH" dirty="0">
                <a:solidFill>
                  <a:schemeClr val="bg1"/>
                </a:solidFill>
              </a:rPr>
              <a:t> Authored influential theological works, including “On the Unity of the Church”, letters, and treatises on church discipline and charity. </a:t>
            </a:r>
            <a:br>
              <a:rPr lang="en-PH" dirty="0">
                <a:solidFill>
                  <a:schemeClr val="bg1"/>
                </a:solidFill>
              </a:rPr>
            </a:br>
            <a:r>
              <a:rPr lang="en-PH" b="1" dirty="0">
                <a:solidFill>
                  <a:schemeClr val="bg1"/>
                </a:solidFill>
              </a:rPr>
              <a:t>Martyrdom:</a:t>
            </a:r>
            <a:r>
              <a:rPr lang="en-PH" dirty="0">
                <a:solidFill>
                  <a:schemeClr val="bg1"/>
                </a:solidFill>
              </a:rPr>
              <a:t> Arrested in 258 AD for refusing to sacrifice to Roman gods; Was beheaded on September 14, 258 AD, in Carthage</a:t>
            </a:r>
            <a:endParaRPr lang="en-US" sz="1400" b="1" dirty="0">
              <a:solidFill>
                <a:schemeClr val="bg1"/>
              </a:solidFill>
            </a:endParaRPr>
          </a:p>
        </p:txBody>
      </p:sp>
    </p:spTree>
    <p:extLst>
      <p:ext uri="{BB962C8B-B14F-4D97-AF65-F5344CB8AC3E}">
        <p14:creationId xmlns:p14="http://schemas.microsoft.com/office/powerpoint/2010/main" val="2507170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374EA-914F-CCDB-A47D-98691034A771}"/>
            </a:ext>
          </a:extLst>
        </p:cNvPr>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967BCCBA-9241-AE8E-CAA1-81FBF8E4A041}"/>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41BC3B69-49FD-79DD-38D3-2C1D268F0577}"/>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7D9D500E-6EC8-6873-928D-3D0511C914B5}"/>
              </a:ext>
            </a:extLst>
          </p:cNvPr>
          <p:cNvSpPr>
            <a:spLocks noGrp="1"/>
          </p:cNvSpPr>
          <p:nvPr>
            <p:ph type="title"/>
          </p:nvPr>
        </p:nvSpPr>
        <p:spPr>
          <a:xfrm>
            <a:off x="838200" y="2766218"/>
            <a:ext cx="10515600" cy="1325563"/>
          </a:xfrm>
        </p:spPr>
        <p:txBody>
          <a:bodyPr>
            <a:noAutofit/>
          </a:bodyPr>
          <a:lstStyle/>
          <a:p>
            <a:pPr algn="ctr"/>
            <a:r>
              <a:rPr lang="en-US" sz="8800" dirty="0"/>
              <a:t>Church Fathers 313 -538 AD ΠΕΡΓΑΜΟΣ</a:t>
            </a:r>
          </a:p>
        </p:txBody>
      </p:sp>
    </p:spTree>
    <p:extLst>
      <p:ext uri="{BB962C8B-B14F-4D97-AF65-F5344CB8AC3E}">
        <p14:creationId xmlns:p14="http://schemas.microsoft.com/office/powerpoint/2010/main" val="34074913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4378B-D220-E7B7-EE51-30D39262C554}"/>
              </a:ext>
            </a:extLst>
          </p:cNvPr>
          <p:cNvSpPr>
            <a:spLocks noGrp="1"/>
          </p:cNvSpPr>
          <p:nvPr>
            <p:ph idx="1"/>
          </p:nvPr>
        </p:nvSpPr>
        <p:spPr>
          <a:xfrm>
            <a:off x="673099" y="254000"/>
            <a:ext cx="7086601" cy="6604000"/>
          </a:xfrm>
        </p:spPr>
        <p:txBody>
          <a:bodyPr>
            <a:normAutofit/>
          </a:bodyPr>
          <a:lstStyle/>
          <a:p>
            <a:pPr marL="0" indent="0">
              <a:buNone/>
            </a:pPr>
            <a:r>
              <a:rPr lang="en-PH" sz="3200" b="1" dirty="0"/>
              <a:t>Athanasius of Alexandria (c. 296–373)</a:t>
            </a:r>
          </a:p>
          <a:p>
            <a:pPr marL="0" indent="0">
              <a:buNone/>
            </a:pPr>
            <a:r>
              <a:rPr lang="en-PH" sz="3200" b="1" dirty="0"/>
              <a:t>Legacy:</a:t>
            </a:r>
            <a:r>
              <a:rPr lang="en-PH" sz="3200" dirty="0"/>
              <a:t> Defender of Trinitarian doctrine against </a:t>
            </a:r>
            <a:r>
              <a:rPr lang="en-PH" sz="3200" b="1" dirty="0"/>
              <a:t>Arianism</a:t>
            </a:r>
            <a:r>
              <a:rPr lang="en-PH" sz="3200" dirty="0"/>
              <a:t>. His persistence led to the eventual triumph of Nicene orthodoxy.</a:t>
            </a:r>
          </a:p>
          <a:p>
            <a:pPr marL="0" indent="0">
              <a:buNone/>
            </a:pPr>
            <a:r>
              <a:rPr lang="en-PH" sz="3200" b="1" dirty="0"/>
              <a:t>Anecdotes:</a:t>
            </a:r>
            <a:r>
              <a:rPr lang="en-PH" sz="3200" dirty="0"/>
              <a:t> Athanasius was exiled five times due to his opposition to </a:t>
            </a:r>
            <a:r>
              <a:rPr lang="en-PH" sz="3200" b="1" dirty="0"/>
              <a:t>Arianism</a:t>
            </a:r>
            <a:r>
              <a:rPr lang="en-PH" sz="3200" dirty="0"/>
              <a:t>. Despite imperial pressure, he famously declared, “Athanasius contra mundum” (“Athanasius against the world”), showing his unwavering commitment to the truth.</a:t>
            </a:r>
          </a:p>
        </p:txBody>
      </p:sp>
      <p:pic>
        <p:nvPicPr>
          <p:cNvPr id="5" name="Picture 4" descr="A painting of a person holding a cross&#10;&#10;AI-generated content may be incorrect.">
            <a:extLst>
              <a:ext uri="{FF2B5EF4-FFF2-40B4-BE49-F238E27FC236}">
                <a16:creationId xmlns:a16="http://schemas.microsoft.com/office/drawing/2014/main" id="{AE5D8027-8C42-0520-2F8A-92BA8A74A73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759700" y="0"/>
            <a:ext cx="4403725" cy="6838726"/>
          </a:xfrm>
          <a:prstGeom prst="rect">
            <a:avLst/>
          </a:prstGeom>
        </p:spPr>
      </p:pic>
      <p:sp>
        <p:nvSpPr>
          <p:cNvPr id="8" name="TextBox 7">
            <a:extLst>
              <a:ext uri="{FF2B5EF4-FFF2-40B4-BE49-F238E27FC236}">
                <a16:creationId xmlns:a16="http://schemas.microsoft.com/office/drawing/2014/main" id="{C52184FE-2C18-59B2-2109-55F6D10ECDB7}"/>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1616831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6735-C202-13C0-F347-6381B7E01939}"/>
              </a:ext>
            </a:extLst>
          </p:cNvPr>
          <p:cNvSpPr>
            <a:spLocks noGrp="1"/>
          </p:cNvSpPr>
          <p:nvPr>
            <p:ph type="title"/>
          </p:nvPr>
        </p:nvSpPr>
        <p:spPr/>
        <p:txBody>
          <a:bodyPr/>
          <a:lstStyle/>
          <a:p>
            <a:pPr algn="ctr"/>
            <a:r>
              <a:rPr lang="en-US" dirty="0"/>
              <a:t>Excurse Arianism</a:t>
            </a:r>
            <a:endParaRPr lang="en-PH" dirty="0"/>
          </a:p>
        </p:txBody>
      </p:sp>
      <p:sp>
        <p:nvSpPr>
          <p:cNvPr id="3" name="Content Placeholder 2">
            <a:extLst>
              <a:ext uri="{FF2B5EF4-FFF2-40B4-BE49-F238E27FC236}">
                <a16:creationId xmlns:a16="http://schemas.microsoft.com/office/drawing/2014/main" id="{19579567-FAD1-5588-EDA5-E6C2032392CB}"/>
              </a:ext>
            </a:extLst>
          </p:cNvPr>
          <p:cNvSpPr>
            <a:spLocks noGrp="1"/>
          </p:cNvSpPr>
          <p:nvPr>
            <p:ph idx="1"/>
          </p:nvPr>
        </p:nvSpPr>
        <p:spPr/>
        <p:txBody>
          <a:bodyPr>
            <a:normAutofit lnSpcReduction="10000"/>
          </a:bodyPr>
          <a:lstStyle/>
          <a:p>
            <a:pPr marL="0" indent="0">
              <a:buNone/>
            </a:pPr>
            <a:r>
              <a:rPr lang="en-US" sz="3200" dirty="0"/>
              <a:t>is a Christian theological belief originating with Arius, a 4th-century priest. It teaches that Jesus Christ, </a:t>
            </a:r>
            <a:r>
              <a:rPr lang="en-US" sz="3200" dirty="0">
                <a:solidFill>
                  <a:srgbClr val="FF0000"/>
                </a:solidFill>
              </a:rPr>
              <a:t>the Son of God, is not co-eternal or equal </a:t>
            </a:r>
            <a:r>
              <a:rPr lang="en-US" sz="3200" dirty="0"/>
              <a:t>with God the Father, but was created by Him. Arianism denies the Trinity, asserting that only God the Father is truly divine. This view sparked major controversy in early Christianity, leading to its condemnation at the Council of Nicaea in 325 AD. Despite this, Arianism influenced various groups for centuries and played a significant role in shaping early church debates about Christ’s nature and the doctrine of the Trinity.</a:t>
            </a:r>
            <a:endParaRPr lang="en-PH" sz="3200" dirty="0"/>
          </a:p>
        </p:txBody>
      </p:sp>
    </p:spTree>
    <p:extLst>
      <p:ext uri="{BB962C8B-B14F-4D97-AF65-F5344CB8AC3E}">
        <p14:creationId xmlns:p14="http://schemas.microsoft.com/office/powerpoint/2010/main" val="20192680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97154-F50D-AE63-ADF6-840580BFB7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4142E-9A87-9F7D-35ED-B4D6B25525DB}"/>
              </a:ext>
            </a:extLst>
          </p:cNvPr>
          <p:cNvSpPr>
            <a:spLocks noGrp="1"/>
          </p:cNvSpPr>
          <p:nvPr>
            <p:ph type="title"/>
          </p:nvPr>
        </p:nvSpPr>
        <p:spPr/>
        <p:txBody>
          <a:bodyPr/>
          <a:lstStyle/>
          <a:p>
            <a:pPr algn="ctr"/>
            <a:r>
              <a:rPr lang="en-US" dirty="0"/>
              <a:t>Excurse Montanism</a:t>
            </a:r>
            <a:endParaRPr lang="en-PH" dirty="0"/>
          </a:p>
        </p:txBody>
      </p:sp>
      <p:sp>
        <p:nvSpPr>
          <p:cNvPr id="3" name="Content Placeholder 2">
            <a:extLst>
              <a:ext uri="{FF2B5EF4-FFF2-40B4-BE49-F238E27FC236}">
                <a16:creationId xmlns:a16="http://schemas.microsoft.com/office/drawing/2014/main" id="{B9042671-1F6C-24BC-967C-C8A471473E69}"/>
              </a:ext>
            </a:extLst>
          </p:cNvPr>
          <p:cNvSpPr>
            <a:spLocks noGrp="1"/>
          </p:cNvSpPr>
          <p:nvPr>
            <p:ph idx="1"/>
          </p:nvPr>
        </p:nvSpPr>
        <p:spPr/>
        <p:txBody>
          <a:bodyPr>
            <a:normAutofit fontScale="92500"/>
          </a:bodyPr>
          <a:lstStyle/>
          <a:p>
            <a:pPr marL="0" indent="0">
              <a:buNone/>
            </a:pPr>
            <a:r>
              <a:rPr lang="en-US" sz="4000" dirty="0"/>
              <a:t>Montanism was a 2nd-century Christian movement founded by Montanus. It emphasized prophecy, spiritual gifts, and the imminent return of Christ. Followers believed the Holy Spirit spoke directly through prophets, including Montanus and two women. The movement promoted strict moral standards and </a:t>
            </a:r>
            <a:r>
              <a:rPr lang="en-US" sz="4000" b="1" dirty="0">
                <a:solidFill>
                  <a:srgbClr val="FF0000"/>
                </a:solidFill>
              </a:rPr>
              <a:t>challenged church authority</a:t>
            </a:r>
            <a:r>
              <a:rPr lang="en-US" sz="4000" dirty="0"/>
              <a:t>, eventually being declared heretical.</a:t>
            </a:r>
            <a:endParaRPr lang="en-PH" sz="4000" dirty="0"/>
          </a:p>
        </p:txBody>
      </p:sp>
    </p:spTree>
    <p:extLst>
      <p:ext uri="{BB962C8B-B14F-4D97-AF65-F5344CB8AC3E}">
        <p14:creationId xmlns:p14="http://schemas.microsoft.com/office/powerpoint/2010/main" val="30653977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C69B8-05B0-FEC7-DFF2-089FFD9F60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711783-BE55-9DD8-3952-D26A34F79358}"/>
              </a:ext>
            </a:extLst>
          </p:cNvPr>
          <p:cNvSpPr>
            <a:spLocks noGrp="1"/>
          </p:cNvSpPr>
          <p:nvPr>
            <p:ph idx="1"/>
          </p:nvPr>
        </p:nvSpPr>
        <p:spPr>
          <a:xfrm>
            <a:off x="673099" y="254000"/>
            <a:ext cx="7086601" cy="6604000"/>
          </a:xfrm>
        </p:spPr>
        <p:txBody>
          <a:bodyPr>
            <a:normAutofit/>
          </a:bodyPr>
          <a:lstStyle/>
          <a:p>
            <a:pPr marL="0" indent="0">
              <a:buNone/>
            </a:pPr>
            <a:r>
              <a:rPr lang="en-US" sz="3200" b="1" dirty="0"/>
              <a:t>Eusebius of Caesarea (c. 260–340)</a:t>
            </a:r>
          </a:p>
          <a:p>
            <a:pPr marL="0" indent="0">
              <a:buNone/>
            </a:pPr>
            <a:r>
              <a:rPr lang="en-US" sz="3200" b="1" dirty="0"/>
              <a:t>Legacy: </a:t>
            </a:r>
            <a:r>
              <a:rPr lang="en-US" sz="3200" dirty="0"/>
              <a:t>Known as the “Father of Church History,” Eusebius wrote the first comprehensive history of the Christian Church, documenting its development from the apostles to his own time.</a:t>
            </a:r>
          </a:p>
          <a:p>
            <a:pPr marL="0" indent="0">
              <a:buNone/>
            </a:pPr>
            <a:r>
              <a:rPr lang="en-US" sz="3200" b="1" dirty="0"/>
              <a:t>Anecdotes: </a:t>
            </a:r>
            <a:r>
              <a:rPr lang="en-US" sz="3200" dirty="0"/>
              <a:t>Eusebius was a close associate of Constantine and wrote his biography. He attended the Council of Nicaea and played a key role in shaping the early church’s understanding of its own history.</a:t>
            </a:r>
          </a:p>
        </p:txBody>
      </p:sp>
      <p:sp>
        <p:nvSpPr>
          <p:cNvPr id="8" name="TextBox 7">
            <a:extLst>
              <a:ext uri="{FF2B5EF4-FFF2-40B4-BE49-F238E27FC236}">
                <a16:creationId xmlns:a16="http://schemas.microsoft.com/office/drawing/2014/main" id="{9A06301D-78F1-2151-2576-1AD4B92BB0DB}"/>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4" name="Picture 3" descr="A person with a long beard&#10;&#10;AI-generated content may be incorrect.">
            <a:extLst>
              <a:ext uri="{FF2B5EF4-FFF2-40B4-BE49-F238E27FC236}">
                <a16:creationId xmlns:a16="http://schemas.microsoft.com/office/drawing/2014/main" id="{A18395D4-89DF-9F79-DD3F-ACCA4175284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900" b="93700" l="10000" r="90000">
                        <a14:foregroundMark x1="40733" y1="11200" x2="46000" y2="4600"/>
                        <a14:foregroundMark x1="46000" y1="4600" x2="54800" y2="3900"/>
                        <a14:foregroundMark x1="54800" y1="3900" x2="59467" y2="12400"/>
                        <a14:foregroundMark x1="59467" y1="12400" x2="58267" y2="25700"/>
                        <a14:foregroundMark x1="29400" y1="91600" x2="37000" y2="92300"/>
                        <a14:foregroundMark x1="37000" y1="92300" x2="46733" y2="96800"/>
                        <a14:foregroundMark x1="46733" y1="96800" x2="65867" y2="93300"/>
                        <a14:foregroundMark x1="65867" y1="93300" x2="70933" y2="86000"/>
                        <a14:foregroundMark x1="70933" y1="86000" x2="73200" y2="78600"/>
                        <a14:foregroundMark x1="51933" y1="11600" x2="52333" y2="30900"/>
                        <a14:foregroundMark x1="75667" y1="87900" x2="68800" y2="93700"/>
                        <a14:backgroundMark x1="29267" y1="30500" x2="13800" y2="54900"/>
                        <a14:backgroundMark x1="13800" y1="54900" x2="13533" y2="56000"/>
                        <a14:backgroundMark x1="70067" y1="42500" x2="83133" y2="60500"/>
                      </a14:backgroundRemoval>
                    </a14:imgEffect>
                  </a14:imgLayer>
                </a14:imgProps>
              </a:ext>
              <a:ext uri="{28A0092B-C50C-407E-A947-70E740481C1C}">
                <a14:useLocalDpi xmlns:a14="http://schemas.microsoft.com/office/drawing/2010/main" val="0"/>
              </a:ext>
            </a:extLst>
          </a:blip>
          <a:srcRect l="18954" r="18180"/>
          <a:stretch>
            <a:fillRect/>
          </a:stretch>
        </p:blipFill>
        <p:spPr>
          <a:xfrm>
            <a:off x="7524469" y="1908313"/>
            <a:ext cx="4667531" cy="4949687"/>
          </a:xfrm>
          <a:prstGeom prst="rect">
            <a:avLst/>
          </a:prstGeom>
        </p:spPr>
      </p:pic>
    </p:spTree>
    <p:extLst>
      <p:ext uri="{BB962C8B-B14F-4D97-AF65-F5344CB8AC3E}">
        <p14:creationId xmlns:p14="http://schemas.microsoft.com/office/powerpoint/2010/main" val="1535455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4261A-397A-1835-83FA-E35A7097EF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7EC32A-78AD-A422-BC6D-78C51FE443C5}"/>
              </a:ext>
            </a:extLst>
          </p:cNvPr>
          <p:cNvSpPr>
            <a:spLocks noGrp="1"/>
          </p:cNvSpPr>
          <p:nvPr>
            <p:ph idx="1"/>
          </p:nvPr>
        </p:nvSpPr>
        <p:spPr>
          <a:xfrm>
            <a:off x="673099" y="254000"/>
            <a:ext cx="7086601" cy="6604000"/>
          </a:xfrm>
        </p:spPr>
        <p:txBody>
          <a:bodyPr>
            <a:normAutofit/>
          </a:bodyPr>
          <a:lstStyle/>
          <a:p>
            <a:pPr marL="0" indent="0">
              <a:buNone/>
            </a:pPr>
            <a:r>
              <a:rPr lang="en-US" sz="3600" b="1" dirty="0"/>
              <a:t>Basil the Great (c. 330–379)</a:t>
            </a:r>
          </a:p>
          <a:p>
            <a:pPr marL="0" indent="0">
              <a:buNone/>
            </a:pPr>
            <a:r>
              <a:rPr lang="en-US" sz="3600" b="1" dirty="0"/>
              <a:t>Legacy: </a:t>
            </a:r>
            <a:r>
              <a:rPr lang="en-US" sz="3600" dirty="0"/>
              <a:t>One of the Cappadocian Fathers, Basil was instrumental in developing monasticism and defending the doctrine of the Trinity.</a:t>
            </a:r>
          </a:p>
          <a:p>
            <a:pPr marL="0" indent="0">
              <a:buNone/>
            </a:pPr>
            <a:r>
              <a:rPr lang="en-US" sz="3600" b="1" dirty="0"/>
              <a:t>Anecdotes: </a:t>
            </a:r>
            <a:r>
              <a:rPr lang="en-US" sz="3600" dirty="0"/>
              <a:t>Basil’s generosity was legendary; during a famine, he organized soup kitchens and distributed food to the poor. He also founded hospitals, setting a precedent for Christian charity.</a:t>
            </a:r>
          </a:p>
        </p:txBody>
      </p:sp>
      <p:sp>
        <p:nvSpPr>
          <p:cNvPr id="8" name="TextBox 7">
            <a:extLst>
              <a:ext uri="{FF2B5EF4-FFF2-40B4-BE49-F238E27FC236}">
                <a16:creationId xmlns:a16="http://schemas.microsoft.com/office/drawing/2014/main" id="{C5B3785C-6F1A-AC91-481D-D7407B056C0C}"/>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4" name="Picture 3" descr="A person with a long beard&#10;&#10;AI-generated content may be incorrect.">
            <a:extLst>
              <a:ext uri="{FF2B5EF4-FFF2-40B4-BE49-F238E27FC236}">
                <a16:creationId xmlns:a16="http://schemas.microsoft.com/office/drawing/2014/main" id="{764EFF46-4718-C66C-4BF1-76D536DAE08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921" b="80504" l="3600" r="97893">
                        <a14:foregroundMark x1="50307" y1="13022" x2="61896" y2="13309"/>
                        <a14:foregroundMark x1="61896" y1="13309" x2="72081" y2="25180"/>
                        <a14:foregroundMark x1="72081" y1="25180" x2="72256" y2="31223"/>
                        <a14:foregroundMark x1="74715" y1="51511" x2="93766" y2="68489"/>
                        <a14:foregroundMark x1="93766" y1="68489" x2="90342" y2="78489"/>
                        <a14:foregroundMark x1="90342" y1="78489" x2="79104" y2="81727"/>
                        <a14:foregroundMark x1="79104" y1="81727" x2="5882" y2="76331"/>
                        <a14:foregroundMark x1="5882" y1="76331" x2="9658" y2="63957"/>
                        <a14:foregroundMark x1="9658" y1="63957" x2="12116" y2="61511"/>
                        <a14:foregroundMark x1="97893" y1="70216" x2="87796" y2="63022"/>
                        <a14:foregroundMark x1="3600" y1="68993" x2="6321" y2="72734"/>
                        <a14:foregroundMark x1="65233" y1="12734" x2="52678" y2="9281"/>
                        <a14:foregroundMark x1="52678" y1="9281" x2="48112" y2="10216"/>
                        <a14:foregroundMark x1="48727" y1="10216" x2="60492" y2="10216"/>
                        <a14:foregroundMark x1="60492" y1="10216" x2="67691" y2="14964"/>
                        <a14:foregroundMark x1="64881" y1="11511" x2="51800" y2="9137"/>
                        <a14:foregroundMark x1="51800" y1="9137" x2="46269" y2="12014"/>
                      </a14:backgroundRemoval>
                    </a14:imgEffect>
                  </a14:imgLayer>
                </a14:imgProps>
              </a:ext>
              <a:ext uri="{28A0092B-C50C-407E-A947-70E740481C1C}">
                <a14:useLocalDpi xmlns:a14="http://schemas.microsoft.com/office/drawing/2010/main" val="0"/>
              </a:ext>
            </a:extLst>
          </a:blip>
          <a:srcRect b="10541"/>
          <a:stretch>
            <a:fillRect/>
          </a:stretch>
        </p:blipFill>
        <p:spPr>
          <a:xfrm>
            <a:off x="7300098" y="781875"/>
            <a:ext cx="4891902" cy="5340629"/>
          </a:xfrm>
          <a:prstGeom prst="rect">
            <a:avLst/>
          </a:prstGeom>
        </p:spPr>
      </p:pic>
    </p:spTree>
    <p:extLst>
      <p:ext uri="{BB962C8B-B14F-4D97-AF65-F5344CB8AC3E}">
        <p14:creationId xmlns:p14="http://schemas.microsoft.com/office/powerpoint/2010/main" val="3677651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B74DC-B0A1-381A-091F-FF3D62D629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F8D5B7-33E1-2C06-2E95-69A6335BB2D8}"/>
              </a:ext>
            </a:extLst>
          </p:cNvPr>
          <p:cNvSpPr>
            <a:spLocks noGrp="1"/>
          </p:cNvSpPr>
          <p:nvPr>
            <p:ph idx="1"/>
          </p:nvPr>
        </p:nvSpPr>
        <p:spPr>
          <a:xfrm>
            <a:off x="5105399" y="155805"/>
            <a:ext cx="7086601" cy="6604000"/>
          </a:xfrm>
        </p:spPr>
        <p:txBody>
          <a:bodyPr>
            <a:normAutofit fontScale="92500"/>
          </a:bodyPr>
          <a:lstStyle/>
          <a:p>
            <a:pPr marL="0" indent="0">
              <a:buNone/>
            </a:pPr>
            <a:r>
              <a:rPr lang="en-US" sz="4000" b="1" dirty="0"/>
              <a:t>Gregory of Nazianzus (329–389)</a:t>
            </a:r>
          </a:p>
          <a:p>
            <a:pPr marL="0" indent="0">
              <a:buNone/>
            </a:pPr>
            <a:r>
              <a:rPr lang="en-US" sz="4000" b="1" dirty="0"/>
              <a:t>Legacy: </a:t>
            </a:r>
            <a:r>
              <a:rPr lang="en-US" sz="4000" dirty="0"/>
              <a:t>Renowned theologian and orator, Gregory helped clarify the doctrine of the Trinity and contributed to the Nicene Creed.</a:t>
            </a:r>
          </a:p>
          <a:p>
            <a:pPr marL="292100" indent="0">
              <a:buNone/>
            </a:pPr>
            <a:r>
              <a:rPr lang="en-US" sz="4000" b="1" dirty="0"/>
              <a:t>Anecdotes: </a:t>
            </a:r>
            <a:r>
              <a:rPr lang="en-US" sz="4000" dirty="0"/>
              <a:t>Gregory reluctantly became </a:t>
            </a:r>
            <a:r>
              <a:rPr lang="en-US" sz="4000" b="1" dirty="0"/>
              <a:t>Bishop of Constantinople </a:t>
            </a:r>
            <a:r>
              <a:rPr lang="en-US" sz="4000" dirty="0"/>
              <a:t>and faced fierce opposition. His humility and eloquence earned him the title “The Theologian”.</a:t>
            </a:r>
          </a:p>
        </p:txBody>
      </p:sp>
      <p:sp>
        <p:nvSpPr>
          <p:cNvPr id="8" name="TextBox 7">
            <a:extLst>
              <a:ext uri="{FF2B5EF4-FFF2-40B4-BE49-F238E27FC236}">
                <a16:creationId xmlns:a16="http://schemas.microsoft.com/office/drawing/2014/main" id="{B6899382-D01A-142A-36AA-2891D57D0DFE}"/>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4" name="Picture 3">
            <a:extLst>
              <a:ext uri="{FF2B5EF4-FFF2-40B4-BE49-F238E27FC236}">
                <a16:creationId xmlns:a16="http://schemas.microsoft.com/office/drawing/2014/main" id="{9CC78DC4-9949-5228-F35D-A0322DC6B57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137" b="87266" l="12008" r="95779">
                        <a14:foregroundMark x1="31332" y1="27338" x2="34803" y2="15468"/>
                        <a14:foregroundMark x1="34803" y1="15468" x2="45216" y2="12734"/>
                        <a14:foregroundMark x1="45216" y1="12734" x2="57974" y2="20216"/>
                        <a14:foregroundMark x1="57974" y1="20216" x2="60413" y2="34029"/>
                        <a14:foregroundMark x1="84803" y1="43597" x2="92964" y2="52302"/>
                        <a14:foregroundMark x1="92964" y1="52302" x2="90807" y2="60288"/>
                        <a14:foregroundMark x1="90807" y1="60288" x2="67917" y2="84820"/>
                        <a14:foregroundMark x1="67917" y1="84820" x2="54784" y2="88777"/>
                        <a14:foregroundMark x1="54784" y1="88777" x2="38462" y2="87410"/>
                        <a14:foregroundMark x1="38462" y1="87410" x2="25610" y2="81583"/>
                        <a14:foregroundMark x1="25610" y1="81583" x2="24578" y2="80432"/>
                        <a14:foregroundMark x1="42964" y1="65252" x2="84991" y2="53525"/>
                        <a14:foregroundMark x1="84991" y1="53525" x2="89869" y2="47914"/>
                        <a14:foregroundMark x1="90150" y1="43597" x2="93246" y2="51295"/>
                        <a14:foregroundMark x1="93246" y1="51295" x2="91557" y2="52230"/>
                        <a14:foregroundMark x1="95779" y1="52446" x2="86773" y2="70000"/>
                        <a14:foregroundMark x1="86773" y1="70000" x2="86210" y2="70432"/>
                      </a14:backgroundRemoval>
                    </a14:imgEffect>
                  </a14:imgLayer>
                </a14:imgProps>
              </a:ext>
              <a:ext uri="{28A0092B-C50C-407E-A947-70E740481C1C}">
                <a14:useLocalDpi xmlns:a14="http://schemas.microsoft.com/office/drawing/2010/main" val="0"/>
              </a:ext>
            </a:extLst>
          </a:blip>
          <a:srcRect l="2513" b="8087"/>
          <a:stretch>
            <a:fillRect/>
          </a:stretch>
        </p:blipFill>
        <p:spPr>
          <a:xfrm>
            <a:off x="-291547" y="98195"/>
            <a:ext cx="5418676" cy="6661610"/>
          </a:xfrm>
          <a:prstGeom prst="rect">
            <a:avLst/>
          </a:prstGeom>
        </p:spPr>
      </p:pic>
    </p:spTree>
    <p:extLst>
      <p:ext uri="{BB962C8B-B14F-4D97-AF65-F5344CB8AC3E}">
        <p14:creationId xmlns:p14="http://schemas.microsoft.com/office/powerpoint/2010/main" val="4164635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9563A-7CF5-27B9-1073-AE7AF613C0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4D6571-F48F-3F32-6819-29E06784C8B7}"/>
              </a:ext>
            </a:extLst>
          </p:cNvPr>
          <p:cNvSpPr>
            <a:spLocks noGrp="1"/>
          </p:cNvSpPr>
          <p:nvPr>
            <p:ph idx="1"/>
          </p:nvPr>
        </p:nvSpPr>
        <p:spPr>
          <a:xfrm>
            <a:off x="673099" y="254000"/>
            <a:ext cx="8813801" cy="6604000"/>
          </a:xfrm>
        </p:spPr>
        <p:txBody>
          <a:bodyPr>
            <a:normAutofit fontScale="92500" lnSpcReduction="20000"/>
          </a:bodyPr>
          <a:lstStyle/>
          <a:p>
            <a:pPr marL="0" indent="0">
              <a:buNone/>
            </a:pPr>
            <a:r>
              <a:rPr lang="en-US" sz="3600" b="1" dirty="0"/>
              <a:t>Aurelius Ambrosius (St. Ambrose) (339-397)</a:t>
            </a:r>
          </a:p>
          <a:p>
            <a:pPr marL="0" indent="0">
              <a:buNone/>
            </a:pPr>
            <a:r>
              <a:rPr lang="en-US" b="1" dirty="0"/>
              <a:t>Role: Bishop of Milan Italy (from 374 to 397 AD) </a:t>
            </a:r>
          </a:p>
          <a:p>
            <a:pPr marL="0" indent="0">
              <a:buNone/>
            </a:pPr>
            <a:r>
              <a:rPr lang="en-US" b="1" dirty="0"/>
              <a:t>Born in Trier </a:t>
            </a:r>
            <a:r>
              <a:rPr lang="en-US" dirty="0"/>
              <a:t>into a noble Roman Christian family; his father was the prefect of Gaul. Raised in Rome after his father's death. </a:t>
            </a:r>
          </a:p>
          <a:p>
            <a:pPr marL="0" indent="0">
              <a:buNone/>
            </a:pPr>
            <a:r>
              <a:rPr lang="en-US" b="1" dirty="0"/>
              <a:t>Career: </a:t>
            </a:r>
            <a:r>
              <a:rPr lang="en-US" dirty="0"/>
              <a:t>Originally a Roman governor of Liguria and Emilia. Unexpectedly chosen as Bishop of Milan while still a </a:t>
            </a:r>
            <a:r>
              <a:rPr lang="en-US" dirty="0" err="1"/>
              <a:t>catechumenus</a:t>
            </a:r>
            <a:r>
              <a:rPr lang="en-US" dirty="0"/>
              <a:t> (not yet baptized); he was baptized and consecrated bishop within eight days. </a:t>
            </a:r>
          </a:p>
          <a:p>
            <a:pPr marL="0" indent="0">
              <a:buNone/>
            </a:pPr>
            <a:r>
              <a:rPr lang="en-US" b="1" dirty="0"/>
              <a:t>Contributions: </a:t>
            </a:r>
            <a:r>
              <a:rPr lang="en-US" dirty="0"/>
              <a:t>Defended orthodox Christianity against </a:t>
            </a:r>
            <a:r>
              <a:rPr lang="en-US" dirty="0">
                <a:highlight>
                  <a:srgbClr val="FFFF00"/>
                </a:highlight>
              </a:rPr>
              <a:t>Arianism</a:t>
            </a:r>
            <a:r>
              <a:rPr lang="en-US" dirty="0"/>
              <a:t>. Influenced church-state relations, famously stating, “The emperor is in the Church, not above the Church.” Reformed church liturgy and promoted sacred music (Ambrosian chant).</a:t>
            </a:r>
          </a:p>
          <a:p>
            <a:pPr marL="0" indent="0">
              <a:buNone/>
            </a:pPr>
            <a:r>
              <a:rPr lang="en-US" dirty="0"/>
              <a:t>Mentor to St. Augustine, whom he baptized.</a:t>
            </a:r>
          </a:p>
          <a:p>
            <a:pPr marL="0" indent="0">
              <a:buNone/>
            </a:pPr>
            <a:r>
              <a:rPr lang="en-US" dirty="0"/>
              <a:t>Known for his eloquent sermons and theological writings.</a:t>
            </a:r>
          </a:p>
          <a:p>
            <a:pPr marL="0" indent="0">
              <a:buNone/>
            </a:pPr>
            <a:r>
              <a:rPr lang="en-US" dirty="0"/>
              <a:t>Legacy: Recognized as one of the four original Doctors of the Church. Patron of Milan and beekeepers. Feast day: Dec. 7. Died: April 4, 397 AD</a:t>
            </a:r>
          </a:p>
        </p:txBody>
      </p:sp>
      <p:sp>
        <p:nvSpPr>
          <p:cNvPr id="8" name="TextBox 7">
            <a:extLst>
              <a:ext uri="{FF2B5EF4-FFF2-40B4-BE49-F238E27FC236}">
                <a16:creationId xmlns:a16="http://schemas.microsoft.com/office/drawing/2014/main" id="{D0A3D055-4FAE-D4BD-249A-D5B60101643C}"/>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4" name="Picture 3" descr="A painting of a person and person&#10;&#10;AI-generated content may be incorrect.">
            <a:extLst>
              <a:ext uri="{FF2B5EF4-FFF2-40B4-BE49-F238E27FC236}">
                <a16:creationId xmlns:a16="http://schemas.microsoft.com/office/drawing/2014/main" id="{9BB1CE00-BD31-706F-9F25-8BE40484C0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7314" y="0"/>
            <a:ext cx="2484686" cy="6858000"/>
          </a:xfrm>
          <a:prstGeom prst="rect">
            <a:avLst/>
          </a:prstGeom>
        </p:spPr>
      </p:pic>
    </p:spTree>
    <p:extLst>
      <p:ext uri="{BB962C8B-B14F-4D97-AF65-F5344CB8AC3E}">
        <p14:creationId xmlns:p14="http://schemas.microsoft.com/office/powerpoint/2010/main" val="25023716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348A-3E95-ADDA-D749-F1F5CC3F1F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CC4588-379B-626D-FC78-0A3EB5CFF8FF}"/>
              </a:ext>
            </a:extLst>
          </p:cNvPr>
          <p:cNvSpPr>
            <a:spLocks noGrp="1"/>
          </p:cNvSpPr>
          <p:nvPr>
            <p:ph idx="1"/>
          </p:nvPr>
        </p:nvSpPr>
        <p:spPr>
          <a:xfrm>
            <a:off x="673099" y="254000"/>
            <a:ext cx="6324601" cy="6604000"/>
          </a:xfrm>
        </p:spPr>
        <p:txBody>
          <a:bodyPr>
            <a:normAutofit fontScale="47500" lnSpcReduction="20000"/>
          </a:bodyPr>
          <a:lstStyle/>
          <a:p>
            <a:pPr marL="0" indent="0">
              <a:buNone/>
            </a:pPr>
            <a:r>
              <a:rPr lang="en-US" sz="8400" b="1" dirty="0"/>
              <a:t>John Chrysostom (c. 347–407)</a:t>
            </a:r>
          </a:p>
          <a:p>
            <a:pPr marL="0" indent="0">
              <a:buNone/>
            </a:pPr>
            <a:r>
              <a:rPr lang="en-US" sz="8400" b="1" dirty="0"/>
              <a:t>Legacy: </a:t>
            </a:r>
            <a:r>
              <a:rPr lang="en-US" sz="8400" dirty="0"/>
              <a:t>Famous for his powerful sermons (“golden-mouthed”), he reformed church practices and advocated for the poor.</a:t>
            </a:r>
          </a:p>
          <a:p>
            <a:pPr marL="0" indent="0">
              <a:buNone/>
            </a:pPr>
            <a:r>
              <a:rPr lang="en-US" sz="8400" b="1" dirty="0"/>
              <a:t>Anecdotes: </a:t>
            </a:r>
            <a:r>
              <a:rPr lang="en-US" sz="8400" dirty="0"/>
              <a:t>As Bishop of Constantinople, John’s criticism of the wealthy and the imperial family led to his exile. His sermons are still read today for their spiritual depth and social critique.</a:t>
            </a:r>
          </a:p>
        </p:txBody>
      </p:sp>
      <p:sp>
        <p:nvSpPr>
          <p:cNvPr id="8" name="TextBox 7">
            <a:extLst>
              <a:ext uri="{FF2B5EF4-FFF2-40B4-BE49-F238E27FC236}">
                <a16:creationId xmlns:a16="http://schemas.microsoft.com/office/drawing/2014/main" id="{DE5E0ED2-F167-A360-8DE7-2E946381D6ED}"/>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4" name="Picture 3" descr="A painting of a person holding a book&#10;&#10;AI-generated content may be incorrect.">
            <a:extLst>
              <a:ext uri="{FF2B5EF4-FFF2-40B4-BE49-F238E27FC236}">
                <a16:creationId xmlns:a16="http://schemas.microsoft.com/office/drawing/2014/main" id="{87897FF5-03A9-1F27-672E-AFB08C41A6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8617" y="-2"/>
            <a:ext cx="5063383" cy="6858000"/>
          </a:xfrm>
          <a:prstGeom prst="rect">
            <a:avLst/>
          </a:prstGeom>
        </p:spPr>
      </p:pic>
    </p:spTree>
    <p:extLst>
      <p:ext uri="{BB962C8B-B14F-4D97-AF65-F5344CB8AC3E}">
        <p14:creationId xmlns:p14="http://schemas.microsoft.com/office/powerpoint/2010/main" val="459324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7ECBB-5A9A-D800-0BB8-B7B278E189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EC606F-0DEC-EC55-38EC-6764EF9C6305}"/>
              </a:ext>
            </a:extLst>
          </p:cNvPr>
          <p:cNvSpPr>
            <a:spLocks noGrp="1"/>
          </p:cNvSpPr>
          <p:nvPr>
            <p:ph idx="1"/>
          </p:nvPr>
        </p:nvSpPr>
        <p:spPr>
          <a:xfrm>
            <a:off x="673099" y="254000"/>
            <a:ext cx="6934201" cy="6604000"/>
          </a:xfrm>
        </p:spPr>
        <p:txBody>
          <a:bodyPr>
            <a:normAutofit fontScale="40000" lnSpcReduction="20000"/>
          </a:bodyPr>
          <a:lstStyle/>
          <a:p>
            <a:pPr marL="0" indent="0">
              <a:buNone/>
            </a:pPr>
            <a:r>
              <a:rPr lang="en-US" sz="8400" b="1" dirty="0"/>
              <a:t>Jerome (c. 342–420)</a:t>
            </a:r>
          </a:p>
          <a:p>
            <a:pPr marL="0" indent="0">
              <a:buNone/>
            </a:pPr>
            <a:r>
              <a:rPr lang="en-US" sz="8400" b="1" dirty="0"/>
              <a:t>Legacy: </a:t>
            </a:r>
            <a:r>
              <a:rPr lang="en-US" sz="8400" dirty="0"/>
              <a:t>Translated the Bible into Latin (the Vulgate), a later Latin translation which became the standard for Western Christianity and was declared only “authentic” at the Council of Trent (1545–1563). Specifically, in Session IV (April 8, 1546), and was ever since treated as infallible.</a:t>
            </a:r>
          </a:p>
          <a:p>
            <a:pPr marL="0" indent="0">
              <a:buNone/>
            </a:pPr>
            <a:r>
              <a:rPr lang="en-US" sz="8400" b="1" dirty="0"/>
              <a:t>Anecdotes: </a:t>
            </a:r>
            <a:r>
              <a:rPr lang="en-US" sz="8400" dirty="0"/>
              <a:t>Jerome lived as a hermit in Bethlehem, where he devoted himself to scholarship. He was known for his sharp wit and fierce debates with other theologians.</a:t>
            </a:r>
          </a:p>
        </p:txBody>
      </p:sp>
      <p:sp>
        <p:nvSpPr>
          <p:cNvPr id="8" name="TextBox 7">
            <a:extLst>
              <a:ext uri="{FF2B5EF4-FFF2-40B4-BE49-F238E27FC236}">
                <a16:creationId xmlns:a16="http://schemas.microsoft.com/office/drawing/2014/main" id="{00CC0D85-77DF-4FF3-7A1A-CE2949802B56}"/>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5" name="Picture 4" descr="A religious painting of a person holding a scroll&#10;&#10;AI-generated content may be incorrect.">
            <a:extLst>
              <a:ext uri="{FF2B5EF4-FFF2-40B4-BE49-F238E27FC236}">
                <a16:creationId xmlns:a16="http://schemas.microsoft.com/office/drawing/2014/main" id="{5D0ABD0E-5EC3-7937-1836-65333E4828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3952" y="0"/>
            <a:ext cx="4388048" cy="6858000"/>
          </a:xfrm>
          <a:prstGeom prst="rect">
            <a:avLst/>
          </a:prstGeom>
        </p:spPr>
      </p:pic>
    </p:spTree>
    <p:extLst>
      <p:ext uri="{BB962C8B-B14F-4D97-AF65-F5344CB8AC3E}">
        <p14:creationId xmlns:p14="http://schemas.microsoft.com/office/powerpoint/2010/main" val="2052642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26FE3-B28C-2180-4716-31EEB25FC0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2BCBF-59A5-9278-4ABB-8F9395D52BEC}"/>
              </a:ext>
            </a:extLst>
          </p:cNvPr>
          <p:cNvSpPr>
            <a:spLocks noGrp="1"/>
          </p:cNvSpPr>
          <p:nvPr>
            <p:ph idx="1"/>
          </p:nvPr>
        </p:nvSpPr>
        <p:spPr>
          <a:xfrm>
            <a:off x="673099" y="254000"/>
            <a:ext cx="11226801" cy="6604000"/>
          </a:xfrm>
        </p:spPr>
        <p:txBody>
          <a:bodyPr>
            <a:normAutofit fontScale="25000" lnSpcReduction="20000"/>
          </a:bodyPr>
          <a:lstStyle/>
          <a:p>
            <a:pPr marL="0" indent="0">
              <a:buNone/>
            </a:pPr>
            <a:r>
              <a:rPr lang="en-US" sz="24000" b="1" dirty="0"/>
              <a:t>Augustine of Hippo (354–430)</a:t>
            </a:r>
          </a:p>
          <a:p>
            <a:pPr marL="0" indent="0">
              <a:buNone/>
            </a:pPr>
            <a:r>
              <a:rPr lang="en-US" sz="12000" b="1" dirty="0"/>
              <a:t>Legacy: </a:t>
            </a:r>
            <a:r>
              <a:rPr lang="en-US" sz="12000" dirty="0"/>
              <a:t>One of the most influential theologians in Christian history. His works, especially “Confessions” and “The City of God,” shaped Western thought.</a:t>
            </a:r>
          </a:p>
          <a:p>
            <a:pPr marL="0" indent="0">
              <a:buNone/>
            </a:pPr>
            <a:r>
              <a:rPr lang="en-US" sz="12000" b="1" dirty="0"/>
              <a:t>Anecdotes: </a:t>
            </a:r>
            <a:r>
              <a:rPr lang="en-US" sz="12000" dirty="0"/>
              <a:t>Augustine’s dramatic conversion from a life of pleasure to Christian faith is recounted in his “Confessions.” He became Bishop of Hippo and defended the church against various heresies. Nevertheless, he was initiated in a secret Esoteric cult and believed in reincarnation. He was in his discourse talking about sublime Mysteries sometimes. He divorced his 1st wife because she had no Roman citizenship. His mother Monica was arranging for a young girl of 10 years that he liked which was much too young to marry for a 30-year-old man like him so, he needed to wait and got a concubine in between. He was doing the Romans all favors they asked for. He was rewriting the 10 commandments to legalize the status and carved images and wrote about the separation of state and religion to take the power away from the church. It is Strange that such a man was declared holy having no miracles.</a:t>
            </a:r>
          </a:p>
        </p:txBody>
      </p:sp>
      <p:grpSp>
        <p:nvGrpSpPr>
          <p:cNvPr id="7" name="Group 6">
            <a:extLst>
              <a:ext uri="{FF2B5EF4-FFF2-40B4-BE49-F238E27FC236}">
                <a16:creationId xmlns:a16="http://schemas.microsoft.com/office/drawing/2014/main" id="{DA38AECB-69F8-89E3-3E10-2C52D5315DBA}"/>
              </a:ext>
            </a:extLst>
          </p:cNvPr>
          <p:cNvGrpSpPr/>
          <p:nvPr/>
        </p:nvGrpSpPr>
        <p:grpSpPr>
          <a:xfrm>
            <a:off x="39757" y="-88900"/>
            <a:ext cx="12192000" cy="6946900"/>
            <a:chOff x="-1" y="-2"/>
            <a:chExt cx="12192000" cy="6946900"/>
          </a:xfrm>
        </p:grpSpPr>
        <p:sp>
          <p:nvSpPr>
            <p:cNvPr id="6" name="Rectangle 5">
              <a:extLst>
                <a:ext uri="{FF2B5EF4-FFF2-40B4-BE49-F238E27FC236}">
                  <a16:creationId xmlns:a16="http://schemas.microsoft.com/office/drawing/2014/main" id="{BD2576FA-57E8-E87F-D3C1-FF69EC5D37C7}"/>
                </a:ext>
              </a:extLst>
            </p:cNvPr>
            <p:cNvSpPr/>
            <p:nvPr/>
          </p:nvSpPr>
          <p:spPr>
            <a:xfrm>
              <a:off x="-1" y="-2"/>
              <a:ext cx="12192000" cy="69469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pic>
          <p:nvPicPr>
            <p:cNvPr id="4" name="Picture 3" descr="A painting of a person holding a staff&#10;&#10;AI-generated content may be incorrect.">
              <a:extLst>
                <a:ext uri="{FF2B5EF4-FFF2-40B4-BE49-F238E27FC236}">
                  <a16:creationId xmlns:a16="http://schemas.microsoft.com/office/drawing/2014/main" id="{C462DD96-E69E-BEB8-322C-60E7432EA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1368" y="0"/>
              <a:ext cx="5529263" cy="6858000"/>
            </a:xfrm>
            <a:prstGeom prst="rect">
              <a:avLst/>
            </a:prstGeom>
          </p:spPr>
        </p:pic>
      </p:grpSp>
      <p:sp>
        <p:nvSpPr>
          <p:cNvPr id="8" name="TextBox 7">
            <a:extLst>
              <a:ext uri="{FF2B5EF4-FFF2-40B4-BE49-F238E27FC236}">
                <a16:creationId xmlns:a16="http://schemas.microsoft.com/office/drawing/2014/main" id="{7D488020-048A-8DA4-DBBC-8D48149ECBC1}"/>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2" name="TextBox 1">
            <a:extLst>
              <a:ext uri="{FF2B5EF4-FFF2-40B4-BE49-F238E27FC236}">
                <a16:creationId xmlns:a16="http://schemas.microsoft.com/office/drawing/2014/main" id="{A29440D6-E6C9-1A84-1892-B4636D9719B2}"/>
              </a:ext>
            </a:extLst>
          </p:cNvPr>
          <p:cNvSpPr txBox="1"/>
          <p:nvPr/>
        </p:nvSpPr>
        <p:spPr>
          <a:xfrm>
            <a:off x="328886" y="2844225"/>
            <a:ext cx="2753112"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AUGUSTINUS</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9601145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E604-11F9-342A-D876-E74BF7BCFF96}"/>
              </a:ext>
            </a:extLst>
          </p:cNvPr>
          <p:cNvSpPr>
            <a:spLocks noGrp="1"/>
          </p:cNvSpPr>
          <p:nvPr>
            <p:ph type="title"/>
          </p:nvPr>
        </p:nvSpPr>
        <p:spPr>
          <a:xfrm>
            <a:off x="458856" y="344901"/>
            <a:ext cx="11309073" cy="6513099"/>
          </a:xfrm>
        </p:spPr>
        <p:txBody>
          <a:bodyPr anchor="t">
            <a:normAutofit fontScale="90000"/>
          </a:bodyPr>
          <a:lstStyle/>
          <a:p>
            <a:r>
              <a:rPr lang="en-PH" b="1" dirty="0"/>
              <a:t>Cyril of Alexandria </a:t>
            </a:r>
            <a:br>
              <a:rPr lang="en-PH" b="1" dirty="0"/>
            </a:br>
            <a:r>
              <a:rPr lang="en-PH" sz="3100" b="1" dirty="0"/>
              <a:t>Born:</a:t>
            </a:r>
            <a:r>
              <a:rPr lang="en-PH" sz="3100" dirty="0"/>
              <a:t> Around 375–378 AD, Egypt</a:t>
            </a:r>
            <a:br>
              <a:rPr lang="en-PH" sz="3100" dirty="0"/>
            </a:br>
            <a:r>
              <a:rPr lang="en-PH" sz="3100" b="1" dirty="0"/>
              <a:t>Died:</a:t>
            </a:r>
            <a:r>
              <a:rPr lang="en-PH" sz="3100" dirty="0"/>
              <a:t> June 27, 444 AD, Alexandria, Egypt</a:t>
            </a:r>
            <a:br>
              <a:rPr lang="en-PH" sz="3100" dirty="0"/>
            </a:br>
            <a:r>
              <a:rPr lang="en-PH" sz="3100" b="1" dirty="0"/>
              <a:t>Role:</a:t>
            </a:r>
            <a:r>
              <a:rPr lang="en-PH" sz="3100" dirty="0"/>
              <a:t> Patriarch (Bishop) of Alexandria from 412 to 444</a:t>
            </a:r>
            <a:br>
              <a:rPr lang="en-PH" sz="3100" dirty="0"/>
            </a:br>
            <a:r>
              <a:rPr lang="en-PH" sz="3100" b="1" dirty="0"/>
              <a:t>Major Achievements:</a:t>
            </a:r>
            <a:r>
              <a:rPr lang="en-PH" sz="3100" dirty="0"/>
              <a:t> </a:t>
            </a:r>
            <a:br>
              <a:rPr lang="en-PH" sz="3100" dirty="0"/>
            </a:br>
            <a:r>
              <a:rPr lang="en-PH" sz="3100" dirty="0"/>
              <a:t>Led the Church of Alexandria into intense theological and political struggles</a:t>
            </a:r>
            <a:r>
              <a:rPr lang="en-PH" sz="3100" b="1" dirty="0"/>
              <a:t>(c. 375–444)</a:t>
            </a:r>
            <a:br>
              <a:rPr lang="en-PH" sz="3100" b="1" dirty="0"/>
            </a:br>
            <a:r>
              <a:rPr lang="en-PH" sz="3100" dirty="0"/>
              <a:t>Presided over the Council of Ephesus in 431, which condemned Nestorianism who preferred the title “Mother of Christ,” emphasizing that Mary gave birth to Jesus as a man, and affirmed the unity of Christ’s divine and human natures.</a:t>
            </a:r>
            <a:br>
              <a:rPr lang="en-PH" sz="3100" b="1" dirty="0"/>
            </a:br>
            <a:r>
              <a:rPr lang="en-PH" sz="3100" b="1" dirty="0"/>
              <a:t>Legacy:</a:t>
            </a:r>
            <a:r>
              <a:rPr lang="en-PH" sz="3100" dirty="0"/>
              <a:t> </a:t>
            </a:r>
            <a:br>
              <a:rPr lang="en-PH" sz="3100" dirty="0"/>
            </a:br>
            <a:r>
              <a:rPr lang="en-PH" sz="3100" dirty="0"/>
              <a:t>Cyril’s battling teachings shaped Catholic doctrine, especially concerning Christology and the worship of Mary. His tenure was marked by controversy, including conflicts with Jews, pagans, and rival Christian groups in Alexandria.</a:t>
            </a:r>
            <a:br>
              <a:rPr lang="en-PH" sz="3100" dirty="0"/>
            </a:br>
            <a:r>
              <a:rPr lang="en-PH" sz="3100" dirty="0"/>
              <a:t>Venerated as a saint in Catholic, Orthodox, Anglican, and Lutheran traditions; feast day is June 27 (Western churches) and June 9 (Eastern churches).</a:t>
            </a:r>
            <a:endParaRPr lang="en-PH" sz="2700" dirty="0"/>
          </a:p>
        </p:txBody>
      </p:sp>
      <p:grpSp>
        <p:nvGrpSpPr>
          <p:cNvPr id="4" name="Group 3">
            <a:extLst>
              <a:ext uri="{FF2B5EF4-FFF2-40B4-BE49-F238E27FC236}">
                <a16:creationId xmlns:a16="http://schemas.microsoft.com/office/drawing/2014/main" id="{45517C57-7971-2EA1-BFAB-01AB6CC957AE}"/>
              </a:ext>
            </a:extLst>
          </p:cNvPr>
          <p:cNvGrpSpPr/>
          <p:nvPr/>
        </p:nvGrpSpPr>
        <p:grpSpPr>
          <a:xfrm>
            <a:off x="39757" y="-88900"/>
            <a:ext cx="12192000" cy="6946900"/>
            <a:chOff x="-1" y="-2"/>
            <a:chExt cx="12192000" cy="6946900"/>
          </a:xfrm>
        </p:grpSpPr>
        <p:sp>
          <p:nvSpPr>
            <p:cNvPr id="5" name="Rectangle 4">
              <a:extLst>
                <a:ext uri="{FF2B5EF4-FFF2-40B4-BE49-F238E27FC236}">
                  <a16:creationId xmlns:a16="http://schemas.microsoft.com/office/drawing/2014/main" id="{44D6905F-2CD6-E3F9-CB5A-8E3D067D1A76}"/>
                </a:ext>
              </a:extLst>
            </p:cNvPr>
            <p:cNvSpPr/>
            <p:nvPr/>
          </p:nvSpPr>
          <p:spPr>
            <a:xfrm>
              <a:off x="-1" y="-2"/>
              <a:ext cx="12192000" cy="69469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pic>
          <p:nvPicPr>
            <p:cNvPr id="6" name="Picture 5">
              <a:extLst>
                <a:ext uri="{FF2B5EF4-FFF2-40B4-BE49-F238E27FC236}">
                  <a16:creationId xmlns:a16="http://schemas.microsoft.com/office/drawing/2014/main" id="{BF98F469-DC34-9FF9-C6DD-5243934DD73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3816079" y="0"/>
              <a:ext cx="4559840" cy="6858000"/>
            </a:xfrm>
            <a:prstGeom prst="rect">
              <a:avLst/>
            </a:prstGeom>
          </p:spPr>
        </p:pic>
      </p:grpSp>
      <p:sp>
        <p:nvSpPr>
          <p:cNvPr id="7" name="TextBox 6">
            <a:extLst>
              <a:ext uri="{FF2B5EF4-FFF2-40B4-BE49-F238E27FC236}">
                <a16:creationId xmlns:a16="http://schemas.microsoft.com/office/drawing/2014/main" id="{09145452-D5B8-F23B-7B4E-2605820A494D}"/>
              </a:ext>
            </a:extLst>
          </p:cNvPr>
          <p:cNvSpPr txBox="1"/>
          <p:nvPr/>
        </p:nvSpPr>
        <p:spPr>
          <a:xfrm rot="5400000">
            <a:off x="-926813" y="926811"/>
            <a:ext cx="2438400" cy="584775"/>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ΠΕΡΓΑΜΟΣ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TextBox 7">
            <a:extLst>
              <a:ext uri="{FF2B5EF4-FFF2-40B4-BE49-F238E27FC236}">
                <a16:creationId xmlns:a16="http://schemas.microsoft.com/office/drawing/2014/main" id="{FE4A126B-8562-DCF1-DADB-E6321F9DD772}"/>
              </a:ext>
            </a:extLst>
          </p:cNvPr>
          <p:cNvSpPr txBox="1"/>
          <p:nvPr/>
        </p:nvSpPr>
        <p:spPr>
          <a:xfrm>
            <a:off x="328886" y="2844225"/>
            <a:ext cx="2753112" cy="1077218"/>
          </a:xfrm>
          <a:prstGeom prst="rect">
            <a:avLst/>
          </a:prstGeom>
          <a:noFill/>
        </p:spPr>
        <p:txBody>
          <a:bodyPr wrap="square">
            <a:spAutoFit/>
          </a:bodyP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Cyril of Alexandria</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9" name="TextBox 8">
            <a:extLst>
              <a:ext uri="{FF2B5EF4-FFF2-40B4-BE49-F238E27FC236}">
                <a16:creationId xmlns:a16="http://schemas.microsoft.com/office/drawing/2014/main" id="{0F68B148-9D63-867D-837E-51E78546A0F1}"/>
              </a:ext>
            </a:extLst>
          </p:cNvPr>
          <p:cNvSpPr txBox="1"/>
          <p:nvPr/>
        </p:nvSpPr>
        <p:spPr>
          <a:xfrm>
            <a:off x="3855837" y="6769102"/>
            <a:ext cx="4559840" cy="230832"/>
          </a:xfrm>
          <a:prstGeom prst="rect">
            <a:avLst/>
          </a:prstGeom>
          <a:noFill/>
        </p:spPr>
        <p:txBody>
          <a:bodyPr wrap="square" rtlCol="0">
            <a:spAutoFit/>
          </a:bodyPr>
          <a:lstStyle/>
          <a:p>
            <a:r>
              <a:rPr lang="en-PH" sz="900">
                <a:hlinkClick r:id="rId3" tooltip="http://acatholiclife.blogspot.com/2015_02_01_archive.html"/>
              </a:rPr>
              <a:t>This Photo</a:t>
            </a:r>
            <a:r>
              <a:rPr lang="en-PH" sz="900"/>
              <a:t> by Unknown Author is licensed under </a:t>
            </a:r>
            <a:r>
              <a:rPr lang="en-PH" sz="900">
                <a:hlinkClick r:id="rId4" tooltip="https://creativecommons.org/licenses/by-nc-nd/3.0/"/>
              </a:rPr>
              <a:t>CC BY-NC-ND</a:t>
            </a:r>
            <a:endParaRPr lang="en-PH" sz="900"/>
          </a:p>
        </p:txBody>
      </p:sp>
    </p:spTree>
    <p:extLst>
      <p:ext uri="{BB962C8B-B14F-4D97-AF65-F5344CB8AC3E}">
        <p14:creationId xmlns:p14="http://schemas.microsoft.com/office/powerpoint/2010/main" val="24677640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8"/>
                                        </p:tgtEl>
                                      </p:cBhvr>
                                    </p:animEffect>
                                    <p:anim calcmode="lin" valueType="num">
                                      <p:cBhvr>
                                        <p:cTn id="7" dur="1000"/>
                                        <p:tgtEl>
                                          <p:spTgt spid="8"/>
                                        </p:tgtEl>
                                        <p:attrNameLst>
                                          <p:attrName>ppt_x</p:attrName>
                                        </p:attrNameLst>
                                      </p:cBhvr>
                                      <p:tavLst>
                                        <p:tav tm="0">
                                          <p:val>
                                            <p:strVal val="ppt_x"/>
                                          </p:val>
                                        </p:tav>
                                        <p:tav tm="100000">
                                          <p:val>
                                            <p:strVal val="ppt_x"/>
                                          </p:val>
                                        </p:tav>
                                      </p:tavLst>
                                    </p:anim>
                                    <p:anim calcmode="lin" valueType="num">
                                      <p:cBhvr>
                                        <p:cTn id="8" dur="1000"/>
                                        <p:tgtEl>
                                          <p:spTgt spid="8"/>
                                        </p:tgtEl>
                                        <p:attrNameLst>
                                          <p:attrName>ppt_y</p:attrName>
                                        </p:attrNameLst>
                                      </p:cBhvr>
                                      <p:tavLst>
                                        <p:tav tm="0">
                                          <p:val>
                                            <p:strVal val="ppt_y"/>
                                          </p:val>
                                        </p:tav>
                                        <p:tav tm="100000">
                                          <p:val>
                                            <p:strVal val="ppt_y+.1"/>
                                          </p:val>
                                        </p:tav>
                                      </p:tavLst>
                                    </p:anim>
                                    <p:set>
                                      <p:cBhvr>
                                        <p:cTn id="9" dur="1" fill="hold">
                                          <p:stCondLst>
                                            <p:cond delay="999"/>
                                          </p:stCondLst>
                                        </p:cTn>
                                        <p:tgtEl>
                                          <p:spTgt spid="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4"/>
                                        </p:tgtEl>
                                        <p:attrNameLst>
                                          <p:attrName>ppt_w</p:attrName>
                                        </p:attrNameLst>
                                      </p:cBhvr>
                                      <p:tavLst>
                                        <p:tav tm="0">
                                          <p:val>
                                            <p:strVal val="ppt_w"/>
                                          </p:val>
                                        </p:tav>
                                        <p:tav tm="100000">
                                          <p:val>
                                            <p:fltVal val="0"/>
                                          </p:val>
                                        </p:tav>
                                      </p:tavLst>
                                    </p:anim>
                                    <p:anim calcmode="lin" valueType="num">
                                      <p:cBhvr>
                                        <p:cTn id="14" dur="500"/>
                                        <p:tgtEl>
                                          <p:spTgt spid="4"/>
                                        </p:tgtEl>
                                        <p:attrNameLst>
                                          <p:attrName>ppt_h</p:attrName>
                                        </p:attrNameLst>
                                      </p:cBhvr>
                                      <p:tavLst>
                                        <p:tav tm="0">
                                          <p:val>
                                            <p:strVal val="ppt_h"/>
                                          </p:val>
                                        </p:tav>
                                        <p:tav tm="100000">
                                          <p:val>
                                            <p:fltVal val="0"/>
                                          </p:val>
                                        </p:tav>
                                      </p:tavLst>
                                    </p:anim>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8097C9-577A-C687-423F-26E2345038A6}"/>
              </a:ext>
            </a:extLst>
          </p:cNvPr>
          <p:cNvSpPr>
            <a:spLocks noGrp="1"/>
          </p:cNvSpPr>
          <p:nvPr>
            <p:ph idx="1"/>
          </p:nvPr>
        </p:nvSpPr>
        <p:spPr>
          <a:xfrm>
            <a:off x="838199" y="384313"/>
            <a:ext cx="6119191" cy="6281530"/>
          </a:xfrm>
        </p:spPr>
        <p:txBody>
          <a:bodyPr>
            <a:normAutofit fontScale="92500" lnSpcReduction="10000"/>
          </a:bodyPr>
          <a:lstStyle/>
          <a:p>
            <a:pPr marL="0" indent="0">
              <a:buNone/>
            </a:pPr>
            <a:r>
              <a:rPr lang="en-PH" sz="4000" b="1" dirty="0"/>
              <a:t>Leo the Great (Pope Leo I)</a:t>
            </a:r>
            <a:br>
              <a:rPr lang="en-PH" sz="4000" b="1" dirty="0"/>
            </a:br>
            <a:r>
              <a:rPr lang="en-PH" sz="4000" b="1" dirty="0"/>
              <a:t>( c. 400–461)</a:t>
            </a:r>
          </a:p>
          <a:p>
            <a:r>
              <a:rPr lang="en-PH" sz="3900" b="1" dirty="0"/>
              <a:t>Legacy:</a:t>
            </a:r>
            <a:r>
              <a:rPr lang="en-PH" sz="3900" dirty="0"/>
              <a:t> Asserted the authority of the papacy and clarified Christological doctrine at the Council of Chalcedon (451).</a:t>
            </a:r>
          </a:p>
          <a:p>
            <a:r>
              <a:rPr lang="en-PH" sz="3900" b="1" dirty="0"/>
              <a:t>Anecdotes:</a:t>
            </a:r>
            <a:r>
              <a:rPr lang="en-PH" sz="3900" dirty="0"/>
              <a:t> Leo famously persuaded Attila the Hun to turn back from invading Rome, earning him legendary status as a protector of the city.</a:t>
            </a:r>
          </a:p>
          <a:p>
            <a:pPr marL="0" indent="0">
              <a:buNone/>
            </a:pPr>
            <a:endParaRPr lang="en-PH" dirty="0"/>
          </a:p>
        </p:txBody>
      </p:sp>
      <p:pic>
        <p:nvPicPr>
          <p:cNvPr id="5" name="Picture 4">
            <a:extLst>
              <a:ext uri="{FF2B5EF4-FFF2-40B4-BE49-F238E27FC236}">
                <a16:creationId xmlns:a16="http://schemas.microsoft.com/office/drawing/2014/main" id="{F80BA8D3-0B46-222C-6F30-7C036881B6B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98296" y="17213"/>
            <a:ext cx="4293705" cy="6842002"/>
          </a:xfrm>
          <a:prstGeom prst="rect">
            <a:avLst/>
          </a:prstGeom>
        </p:spPr>
      </p:pic>
    </p:spTree>
    <p:extLst>
      <p:ext uri="{BB962C8B-B14F-4D97-AF65-F5344CB8AC3E}">
        <p14:creationId xmlns:p14="http://schemas.microsoft.com/office/powerpoint/2010/main" val="2153146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943FE-09FE-7B29-DB3C-59E558365E43}"/>
            </a:ext>
          </a:extLst>
        </p:cNvPr>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F59E622C-6E13-11D9-DB20-401CBC586368}"/>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0A255FD4-799E-58E5-D243-40F498FF4151}"/>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71C43DBA-6E7D-9BF8-1A60-AA297635E2D7}"/>
              </a:ext>
            </a:extLst>
          </p:cNvPr>
          <p:cNvSpPr>
            <a:spLocks noGrp="1"/>
          </p:cNvSpPr>
          <p:nvPr>
            <p:ph type="title"/>
          </p:nvPr>
        </p:nvSpPr>
        <p:spPr>
          <a:xfrm>
            <a:off x="838200" y="2766218"/>
            <a:ext cx="10515600" cy="1325563"/>
          </a:xfrm>
        </p:spPr>
        <p:txBody>
          <a:bodyPr>
            <a:noAutofit/>
          </a:bodyPr>
          <a:lstStyle/>
          <a:p>
            <a:pPr algn="ctr"/>
            <a:r>
              <a:rPr lang="en-US" sz="8000" dirty="0"/>
              <a:t>Roman catholic church </a:t>
            </a:r>
            <a:br>
              <a:rPr lang="en-US" sz="8800" dirty="0"/>
            </a:br>
            <a:r>
              <a:rPr lang="en-US" sz="8800" dirty="0"/>
              <a:t>538 – 1798 AD ΘΥΑΤΕΙΡΑ</a:t>
            </a:r>
          </a:p>
        </p:txBody>
      </p:sp>
    </p:spTree>
    <p:extLst>
      <p:ext uri="{BB962C8B-B14F-4D97-AF65-F5344CB8AC3E}">
        <p14:creationId xmlns:p14="http://schemas.microsoft.com/office/powerpoint/2010/main" val="4019598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D2065B-AE9D-9661-6883-1CCCA544C962}"/>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D118448E-F6F0-B57D-4C94-775003E66F6C}"/>
              </a:ext>
            </a:extLst>
          </p:cNvPr>
          <p:cNvSpPr>
            <a:spLocks noGrp="1"/>
          </p:cNvSpPr>
          <p:nvPr>
            <p:ph idx="1"/>
          </p:nvPr>
        </p:nvSpPr>
        <p:spPr>
          <a:xfrm>
            <a:off x="419100" y="526772"/>
            <a:ext cx="11353800" cy="6069497"/>
          </a:xfrm>
        </p:spPr>
        <p:txBody>
          <a:bodyPr>
            <a:normAutofit fontScale="77500" lnSpcReduction="20000"/>
          </a:bodyPr>
          <a:lstStyle/>
          <a:p>
            <a:pPr marL="0" indent="0">
              <a:buNone/>
            </a:pPr>
            <a:r>
              <a:rPr lang="en-US" sz="3900" dirty="0">
                <a:solidFill>
                  <a:srgbClr val="FFC000"/>
                </a:solidFill>
              </a:rPr>
              <a:t>Roman Catholicism is not knowing the word of GOD good enough and as a result picking up mistakes through the time and insisting on them. Believers in this church turned to mysticism and sexual abstention to avoid clashes with their leadership. Many who loved Gods word were brutally murdered and labeled as witches. The inquisition against Jews and real Christians in her time and intensifying with Ignatius de Loyola remains a part of her brutal legacy. </a:t>
            </a:r>
          </a:p>
          <a:p>
            <a:pPr marL="0" indent="0">
              <a:buNone/>
            </a:pPr>
            <a:r>
              <a:rPr lang="en-US" sz="3900" dirty="0">
                <a:solidFill>
                  <a:srgbClr val="FFC000"/>
                </a:solidFill>
              </a:rPr>
              <a:t>In later times when this church faced protest her answer was war and counterreformation. It was not about faith but of power and rulership and ownership of earthly goods. Church members had not been of importance they were more a kind of milk cow to be exploited. During the long period of her reign, she never repented from her bloodthirsty habits. Up to nowadays priests need to go into the houses of widows and get the inheritance to be a treasure for the church. The countless doctrinal wrongdoings have always been defended even the indulgence letters that were established to found the St. Peters cathedral.</a:t>
            </a:r>
            <a:endParaRPr lang="en-PH" sz="3900" dirty="0">
              <a:solidFill>
                <a:srgbClr val="FFC000"/>
              </a:solidFill>
            </a:endParaRPr>
          </a:p>
          <a:p>
            <a:pPr marL="0" indent="0">
              <a:buNone/>
            </a:pPr>
            <a:endParaRPr lang="en-PH" dirty="0"/>
          </a:p>
        </p:txBody>
      </p:sp>
      <p:sp>
        <p:nvSpPr>
          <p:cNvPr id="2" name="TextBox 1">
            <a:extLst>
              <a:ext uri="{FF2B5EF4-FFF2-40B4-BE49-F238E27FC236}">
                <a16:creationId xmlns:a16="http://schemas.microsoft.com/office/drawing/2014/main" id="{6D921AEE-8697-BB3F-44AA-6D38F86631DE}"/>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085181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B6458-59F8-E126-F77B-CA5E99B983B4}"/>
              </a:ext>
            </a:extLst>
          </p:cNvPr>
          <p:cNvSpPr>
            <a:spLocks noGrp="1"/>
          </p:cNvSpPr>
          <p:nvPr>
            <p:ph type="title"/>
          </p:nvPr>
        </p:nvSpPr>
        <p:spPr/>
        <p:txBody>
          <a:bodyPr>
            <a:normAutofit/>
          </a:bodyPr>
          <a:lstStyle/>
          <a:p>
            <a:pPr algn="ctr"/>
            <a:r>
              <a:rPr lang="en-PH" b="1" u="sng" dirty="0"/>
              <a:t>Pope Gregory I </a:t>
            </a:r>
            <a:br>
              <a:rPr lang="en-PH" b="1" u="sng" dirty="0"/>
            </a:br>
            <a:r>
              <a:rPr lang="en-PH" b="1" u="sng" dirty="0"/>
              <a:t>(Gregory the Great, 540–604)</a:t>
            </a:r>
            <a:endParaRPr lang="en-PH" dirty="0"/>
          </a:p>
        </p:txBody>
      </p:sp>
      <p:sp>
        <p:nvSpPr>
          <p:cNvPr id="3" name="Content Placeholder 2">
            <a:extLst>
              <a:ext uri="{FF2B5EF4-FFF2-40B4-BE49-F238E27FC236}">
                <a16:creationId xmlns:a16="http://schemas.microsoft.com/office/drawing/2014/main" id="{B68C33C5-287D-C937-9708-3DDF3CDE37DE}"/>
              </a:ext>
            </a:extLst>
          </p:cNvPr>
          <p:cNvSpPr>
            <a:spLocks noGrp="1"/>
          </p:cNvSpPr>
          <p:nvPr>
            <p:ph idx="1"/>
          </p:nvPr>
        </p:nvSpPr>
        <p:spPr>
          <a:xfrm>
            <a:off x="419100" y="2133600"/>
            <a:ext cx="11353800" cy="4724400"/>
          </a:xfrm>
        </p:spPr>
        <p:txBody>
          <a:bodyPr>
            <a:normAutofit/>
          </a:bodyPr>
          <a:lstStyle/>
          <a:p>
            <a:pPr lvl="0"/>
            <a:r>
              <a:rPr lang="en-PH" sz="4000" b="1" dirty="0"/>
              <a:t>Legacy:</a:t>
            </a:r>
            <a:r>
              <a:rPr lang="en-PH" sz="4000" dirty="0"/>
              <a:t> Reformed church administration, promoted missionary work (especially to England), and wrote influential theological works.</a:t>
            </a:r>
          </a:p>
          <a:p>
            <a:pPr lvl="0"/>
            <a:r>
              <a:rPr lang="en-PH" sz="4000" b="1" dirty="0"/>
              <a:t>Anecdotes:</a:t>
            </a:r>
            <a:r>
              <a:rPr lang="en-PH" sz="4000" dirty="0"/>
              <a:t> Gregory’s humility was evident in his title “Servant of the Servants of God.” He sent Augustine of Canterbury to evangelize the Anglo-Saxons and is credited with Gregorian chant. </a:t>
            </a:r>
          </a:p>
        </p:txBody>
      </p:sp>
      <p:sp>
        <p:nvSpPr>
          <p:cNvPr id="4" name="TextBox 3">
            <a:extLst>
              <a:ext uri="{FF2B5EF4-FFF2-40B4-BE49-F238E27FC236}">
                <a16:creationId xmlns:a16="http://schemas.microsoft.com/office/drawing/2014/main" id="{D2A932DE-13C3-952F-B136-CCF9A654B3A0}"/>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465287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BAA0-461F-B7BE-D735-28E5D477FBCD}"/>
              </a:ext>
            </a:extLst>
          </p:cNvPr>
          <p:cNvSpPr>
            <a:spLocks noGrp="1"/>
          </p:cNvSpPr>
          <p:nvPr>
            <p:ph type="title"/>
          </p:nvPr>
        </p:nvSpPr>
        <p:spPr/>
        <p:txBody>
          <a:bodyPr/>
          <a:lstStyle/>
          <a:p>
            <a:pPr algn="ctr"/>
            <a:r>
              <a:rPr lang="en-US" b="1" dirty="0"/>
              <a:t>Saint Isidore of Seville (c. 560–636)</a:t>
            </a:r>
            <a:endParaRPr lang="en-PH" b="1" dirty="0"/>
          </a:p>
        </p:txBody>
      </p:sp>
      <p:sp>
        <p:nvSpPr>
          <p:cNvPr id="3" name="Content Placeholder 2">
            <a:extLst>
              <a:ext uri="{FF2B5EF4-FFF2-40B4-BE49-F238E27FC236}">
                <a16:creationId xmlns:a16="http://schemas.microsoft.com/office/drawing/2014/main" id="{5BB05182-0AB0-2C21-FBBA-EDDCB38DB041}"/>
              </a:ext>
            </a:extLst>
          </p:cNvPr>
          <p:cNvSpPr>
            <a:spLocks noGrp="1"/>
          </p:cNvSpPr>
          <p:nvPr>
            <p:ph idx="1"/>
          </p:nvPr>
        </p:nvSpPr>
        <p:spPr>
          <a:xfrm>
            <a:off x="838200" y="1825625"/>
            <a:ext cx="10515600" cy="4667250"/>
          </a:xfrm>
        </p:spPr>
        <p:txBody>
          <a:bodyPr>
            <a:normAutofit/>
          </a:bodyPr>
          <a:lstStyle/>
          <a:p>
            <a:pPr lvl="0"/>
            <a:r>
              <a:rPr lang="en-PH" sz="4400" b="1" dirty="0"/>
              <a:t>Legacy:</a:t>
            </a:r>
            <a:r>
              <a:rPr lang="en-PH" sz="4400" dirty="0"/>
              <a:t> Compiled the first encyclopedia of the Middle Ages, the </a:t>
            </a:r>
            <a:r>
              <a:rPr lang="en-PH" sz="4400" i="1" dirty="0"/>
              <a:t>Etymologiae</a:t>
            </a:r>
            <a:r>
              <a:rPr lang="en-PH" sz="4400" dirty="0"/>
              <a:t>, and worked to unify the </a:t>
            </a:r>
            <a:r>
              <a:rPr lang="en-PH" sz="4400" dirty="0" err="1"/>
              <a:t>Visigothic</a:t>
            </a:r>
            <a:r>
              <a:rPr lang="en-PH" sz="4400" dirty="0"/>
              <a:t> kingdom under Christianity.</a:t>
            </a:r>
          </a:p>
          <a:p>
            <a:r>
              <a:rPr lang="en-PH" sz="4400" b="1" dirty="0"/>
              <a:t>Anecdotes:</a:t>
            </a:r>
            <a:r>
              <a:rPr lang="en-PH" sz="4400" dirty="0"/>
              <a:t> Isidore was known for his scholarship and is considered the last of the ancient Christian philosophers</a:t>
            </a:r>
          </a:p>
        </p:txBody>
      </p:sp>
      <p:sp>
        <p:nvSpPr>
          <p:cNvPr id="4" name="TextBox 3">
            <a:extLst>
              <a:ext uri="{FF2B5EF4-FFF2-40B4-BE49-F238E27FC236}">
                <a16:creationId xmlns:a16="http://schemas.microsoft.com/office/drawing/2014/main" id="{556A2FFE-100F-8E23-AC94-257883F91FB2}"/>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850466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39193-0FAD-599B-3EDF-858B34F1AA04}"/>
              </a:ext>
            </a:extLst>
          </p:cNvPr>
          <p:cNvSpPr>
            <a:spLocks noGrp="1"/>
          </p:cNvSpPr>
          <p:nvPr>
            <p:ph type="title"/>
          </p:nvPr>
        </p:nvSpPr>
        <p:spPr/>
        <p:txBody>
          <a:bodyPr/>
          <a:lstStyle/>
          <a:p>
            <a:pPr algn="ctr"/>
            <a:r>
              <a:rPr lang="en-PH" b="1" dirty="0"/>
              <a:t>Saint Bede the Venerable (c. 672–735)</a:t>
            </a:r>
            <a:endParaRPr lang="en-PH" dirty="0"/>
          </a:p>
        </p:txBody>
      </p:sp>
      <p:sp>
        <p:nvSpPr>
          <p:cNvPr id="3" name="Content Placeholder 2">
            <a:extLst>
              <a:ext uri="{FF2B5EF4-FFF2-40B4-BE49-F238E27FC236}">
                <a16:creationId xmlns:a16="http://schemas.microsoft.com/office/drawing/2014/main" id="{5415FC30-DFBD-5E18-ED18-D22580ED795A}"/>
              </a:ext>
            </a:extLst>
          </p:cNvPr>
          <p:cNvSpPr>
            <a:spLocks noGrp="1"/>
          </p:cNvSpPr>
          <p:nvPr>
            <p:ph idx="1"/>
          </p:nvPr>
        </p:nvSpPr>
        <p:spPr/>
        <p:txBody>
          <a:bodyPr>
            <a:normAutofit lnSpcReduction="10000"/>
          </a:bodyPr>
          <a:lstStyle/>
          <a:p>
            <a:pPr lvl="0"/>
            <a:r>
              <a:rPr lang="en-PH" sz="4800" b="1" dirty="0"/>
              <a:t>Legacy:</a:t>
            </a:r>
            <a:r>
              <a:rPr lang="en-PH" sz="4800" dirty="0"/>
              <a:t> His </a:t>
            </a:r>
            <a:r>
              <a:rPr lang="en-PH" sz="4800" i="1" dirty="0"/>
              <a:t>Ecclesiastical History of the English People</a:t>
            </a:r>
            <a:r>
              <a:rPr lang="en-PH" sz="4800" dirty="0"/>
              <a:t> is a foundational text for English history and church history.</a:t>
            </a:r>
          </a:p>
          <a:p>
            <a:r>
              <a:rPr lang="en-PH" sz="4800" b="1" dirty="0"/>
              <a:t>Anecdotes:</a:t>
            </a:r>
            <a:r>
              <a:rPr lang="en-PH" sz="4800" dirty="0"/>
              <a:t> Bede was renowned for his learning and piety, and was declared a Doctor of the Church. </a:t>
            </a:r>
          </a:p>
        </p:txBody>
      </p:sp>
      <p:sp>
        <p:nvSpPr>
          <p:cNvPr id="4" name="TextBox 3">
            <a:extLst>
              <a:ext uri="{FF2B5EF4-FFF2-40B4-BE49-F238E27FC236}">
                <a16:creationId xmlns:a16="http://schemas.microsoft.com/office/drawing/2014/main" id="{6C24E52B-0C22-9C61-F9A7-B2EB5715AA8D}"/>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84815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D5565-F59F-20AF-80D3-036D58F579F1}"/>
              </a:ext>
            </a:extLst>
          </p:cNvPr>
          <p:cNvSpPr>
            <a:spLocks noGrp="1"/>
          </p:cNvSpPr>
          <p:nvPr>
            <p:ph type="title"/>
          </p:nvPr>
        </p:nvSpPr>
        <p:spPr/>
        <p:txBody>
          <a:bodyPr/>
          <a:lstStyle/>
          <a:p>
            <a:r>
              <a:rPr lang="en-PH" b="1" dirty="0"/>
              <a:t>Saint Anselm of Canterbury (1033–1109)</a:t>
            </a:r>
            <a:endParaRPr lang="en-PH" dirty="0"/>
          </a:p>
        </p:txBody>
      </p:sp>
      <p:sp>
        <p:nvSpPr>
          <p:cNvPr id="3" name="Content Placeholder 2">
            <a:extLst>
              <a:ext uri="{FF2B5EF4-FFF2-40B4-BE49-F238E27FC236}">
                <a16:creationId xmlns:a16="http://schemas.microsoft.com/office/drawing/2014/main" id="{D3D6752B-1B32-DAA4-1B6E-3F227C02B1B4}"/>
              </a:ext>
            </a:extLst>
          </p:cNvPr>
          <p:cNvSpPr>
            <a:spLocks noGrp="1"/>
          </p:cNvSpPr>
          <p:nvPr>
            <p:ph idx="1"/>
          </p:nvPr>
        </p:nvSpPr>
        <p:spPr/>
        <p:txBody>
          <a:bodyPr>
            <a:normAutofit lnSpcReduction="10000"/>
          </a:bodyPr>
          <a:lstStyle/>
          <a:p>
            <a:pPr lvl="0"/>
            <a:r>
              <a:rPr lang="en-PH" sz="4800" b="1" dirty="0"/>
              <a:t>Legacy:</a:t>
            </a:r>
            <a:r>
              <a:rPr lang="en-PH" sz="4800" dirty="0"/>
              <a:t> Developed the “ontological argument” for the existence of God and contributed to medieval scholasticism.</a:t>
            </a:r>
          </a:p>
          <a:p>
            <a:r>
              <a:rPr lang="en-PH" sz="4800" b="1" dirty="0"/>
              <a:t>Anecdotes:</a:t>
            </a:r>
            <a:r>
              <a:rPr lang="en-PH" sz="4800" dirty="0"/>
              <a:t> Anselm’s writings and leadership helped shape the intellectual life of the church. </a:t>
            </a:r>
          </a:p>
        </p:txBody>
      </p:sp>
      <p:sp>
        <p:nvSpPr>
          <p:cNvPr id="4" name="TextBox 3">
            <a:extLst>
              <a:ext uri="{FF2B5EF4-FFF2-40B4-BE49-F238E27FC236}">
                <a16:creationId xmlns:a16="http://schemas.microsoft.com/office/drawing/2014/main" id="{D90943E3-3CB6-0FDB-E31D-C68490740E4D}"/>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180721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2BEDE-DFA8-CC8D-F5D2-29B8A64E44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EFC01-BA1C-0785-46DF-894BF3A96097}"/>
              </a:ext>
            </a:extLst>
          </p:cNvPr>
          <p:cNvSpPr>
            <a:spLocks noGrp="1"/>
          </p:cNvSpPr>
          <p:nvPr>
            <p:ph type="title"/>
          </p:nvPr>
        </p:nvSpPr>
        <p:spPr/>
        <p:txBody>
          <a:bodyPr/>
          <a:lstStyle/>
          <a:p>
            <a:pPr algn="ctr"/>
            <a:r>
              <a:rPr lang="en-PH" b="1" dirty="0"/>
              <a:t>Saint Bernard of Clairvaux (1090–1153)</a:t>
            </a:r>
            <a:endParaRPr lang="en-PH" dirty="0"/>
          </a:p>
        </p:txBody>
      </p:sp>
      <p:sp>
        <p:nvSpPr>
          <p:cNvPr id="3" name="Content Placeholder 2">
            <a:extLst>
              <a:ext uri="{FF2B5EF4-FFF2-40B4-BE49-F238E27FC236}">
                <a16:creationId xmlns:a16="http://schemas.microsoft.com/office/drawing/2014/main" id="{E7D50405-F39B-59F8-CA65-62CD143EB7F6}"/>
              </a:ext>
            </a:extLst>
          </p:cNvPr>
          <p:cNvSpPr>
            <a:spLocks noGrp="1"/>
          </p:cNvSpPr>
          <p:nvPr>
            <p:ph idx="1"/>
          </p:nvPr>
        </p:nvSpPr>
        <p:spPr/>
        <p:txBody>
          <a:bodyPr>
            <a:normAutofit/>
          </a:bodyPr>
          <a:lstStyle/>
          <a:p>
            <a:pPr lvl="0"/>
            <a:r>
              <a:rPr lang="en-PH" sz="4800" b="1" dirty="0"/>
              <a:t>Legacy:</a:t>
            </a:r>
            <a:r>
              <a:rPr lang="en-PH" sz="4800" dirty="0"/>
              <a:t> Influential in the Cistercian reform, preached the Second Crusade, and wrote mystical theology.</a:t>
            </a:r>
          </a:p>
          <a:p>
            <a:r>
              <a:rPr lang="en-PH" sz="4800" b="1" dirty="0"/>
              <a:t>Anecdotes:</a:t>
            </a:r>
            <a:r>
              <a:rPr lang="en-PH" sz="4800" dirty="0"/>
              <a:t> Bernard’s eloquence and spiritual depth made him a key figure in medieval Christianity. </a:t>
            </a:r>
          </a:p>
        </p:txBody>
      </p:sp>
      <p:sp>
        <p:nvSpPr>
          <p:cNvPr id="4" name="TextBox 3">
            <a:extLst>
              <a:ext uri="{FF2B5EF4-FFF2-40B4-BE49-F238E27FC236}">
                <a16:creationId xmlns:a16="http://schemas.microsoft.com/office/drawing/2014/main" id="{B771DAF4-1681-365B-4E6F-8532AB4B634E}"/>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024405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2DCF1-E266-246F-A6D5-EBCAE94FC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C6FC8-74BD-5E03-117F-12F117BA06CB}"/>
              </a:ext>
            </a:extLst>
          </p:cNvPr>
          <p:cNvSpPr>
            <a:spLocks noGrp="1"/>
          </p:cNvSpPr>
          <p:nvPr>
            <p:ph type="title"/>
          </p:nvPr>
        </p:nvSpPr>
        <p:spPr/>
        <p:txBody>
          <a:bodyPr/>
          <a:lstStyle/>
          <a:p>
            <a:r>
              <a:rPr lang="en-PH" b="1" dirty="0"/>
              <a:t>Saint Thomas Aquinas (1225–1274)</a:t>
            </a:r>
            <a:endParaRPr lang="en-PH" dirty="0"/>
          </a:p>
        </p:txBody>
      </p:sp>
      <p:sp>
        <p:nvSpPr>
          <p:cNvPr id="3" name="Content Placeholder 2">
            <a:extLst>
              <a:ext uri="{FF2B5EF4-FFF2-40B4-BE49-F238E27FC236}">
                <a16:creationId xmlns:a16="http://schemas.microsoft.com/office/drawing/2014/main" id="{BF8D3D6D-5B72-D683-F3A5-2C3AC3E5ADA2}"/>
              </a:ext>
            </a:extLst>
          </p:cNvPr>
          <p:cNvSpPr>
            <a:spLocks noGrp="1"/>
          </p:cNvSpPr>
          <p:nvPr>
            <p:ph idx="1"/>
          </p:nvPr>
        </p:nvSpPr>
        <p:spPr/>
        <p:txBody>
          <a:bodyPr>
            <a:normAutofit lnSpcReduction="10000"/>
          </a:bodyPr>
          <a:lstStyle/>
          <a:p>
            <a:pPr lvl="0"/>
            <a:r>
              <a:rPr lang="en-PH" sz="4800" b="1" dirty="0"/>
              <a:t>Legacy:</a:t>
            </a:r>
            <a:r>
              <a:rPr lang="en-PH" sz="4800" dirty="0"/>
              <a:t> His </a:t>
            </a:r>
            <a:r>
              <a:rPr lang="en-PH" sz="4800" i="1" dirty="0"/>
              <a:t>Summa Theologica</a:t>
            </a:r>
            <a:r>
              <a:rPr lang="en-PH" sz="4800" dirty="0"/>
              <a:t> is one of the most important works of Christian theology, synthesizing faith and reason.</a:t>
            </a:r>
          </a:p>
          <a:p>
            <a:r>
              <a:rPr lang="en-PH" sz="4800" b="1" dirty="0"/>
              <a:t>Anecdotes:</a:t>
            </a:r>
            <a:r>
              <a:rPr lang="en-PH" sz="4800" dirty="0"/>
              <a:t> Aquinas was called the “Angelic Doctor” and his teachings remain central in Catholic philosophy. </a:t>
            </a:r>
          </a:p>
        </p:txBody>
      </p:sp>
      <p:sp>
        <p:nvSpPr>
          <p:cNvPr id="4" name="TextBox 3">
            <a:extLst>
              <a:ext uri="{FF2B5EF4-FFF2-40B4-BE49-F238E27FC236}">
                <a16:creationId xmlns:a16="http://schemas.microsoft.com/office/drawing/2014/main" id="{E3595B1E-CCF8-F87B-8563-B76C1BF7BFBA}"/>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171111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061F9-4FFE-1F01-F67A-6DCA47032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C8834-EB35-7A2B-4552-C5D76AB7DD63}"/>
              </a:ext>
            </a:extLst>
          </p:cNvPr>
          <p:cNvSpPr>
            <a:spLocks noGrp="1"/>
          </p:cNvSpPr>
          <p:nvPr>
            <p:ph type="title"/>
          </p:nvPr>
        </p:nvSpPr>
        <p:spPr/>
        <p:txBody>
          <a:bodyPr/>
          <a:lstStyle/>
          <a:p>
            <a:r>
              <a:rPr lang="en-PH" b="1" dirty="0"/>
              <a:t>Saint Francis of Assisi (1181/2–1226)</a:t>
            </a:r>
            <a:endParaRPr lang="en-PH" dirty="0"/>
          </a:p>
        </p:txBody>
      </p:sp>
      <p:sp>
        <p:nvSpPr>
          <p:cNvPr id="3" name="Content Placeholder 2">
            <a:extLst>
              <a:ext uri="{FF2B5EF4-FFF2-40B4-BE49-F238E27FC236}">
                <a16:creationId xmlns:a16="http://schemas.microsoft.com/office/drawing/2014/main" id="{CD59AE60-0D1D-553F-F758-2A94B884A112}"/>
              </a:ext>
            </a:extLst>
          </p:cNvPr>
          <p:cNvSpPr>
            <a:spLocks noGrp="1"/>
          </p:cNvSpPr>
          <p:nvPr>
            <p:ph idx="1"/>
          </p:nvPr>
        </p:nvSpPr>
        <p:spPr/>
        <p:txBody>
          <a:bodyPr>
            <a:normAutofit lnSpcReduction="10000"/>
          </a:bodyPr>
          <a:lstStyle/>
          <a:p>
            <a:pPr lvl="0"/>
            <a:r>
              <a:rPr lang="en-PH" sz="4800" b="1" dirty="0"/>
              <a:t>Legacy:</a:t>
            </a:r>
            <a:r>
              <a:rPr lang="en-PH" sz="4800" dirty="0"/>
              <a:t> Founded the Franciscan Order, emphasizing poverty, humility, and care for creation.</a:t>
            </a:r>
          </a:p>
          <a:p>
            <a:r>
              <a:rPr lang="en-PH" sz="4800" b="1" dirty="0"/>
              <a:t>Anecdotes:</a:t>
            </a:r>
            <a:r>
              <a:rPr lang="en-PH" sz="4800" dirty="0"/>
              <a:t> Known for his love of animals and nature, Francis is said to have preached to birds and tamed a wolf. </a:t>
            </a:r>
          </a:p>
        </p:txBody>
      </p:sp>
      <p:sp>
        <p:nvSpPr>
          <p:cNvPr id="4" name="TextBox 3">
            <a:extLst>
              <a:ext uri="{FF2B5EF4-FFF2-40B4-BE49-F238E27FC236}">
                <a16:creationId xmlns:a16="http://schemas.microsoft.com/office/drawing/2014/main" id="{032A0C70-4EB3-DAB2-E9C0-B849901B3A97}"/>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3494011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0AE70-E789-9CD5-C8B7-369611E88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79713B-E27C-82E6-327A-75E27CF159C1}"/>
              </a:ext>
            </a:extLst>
          </p:cNvPr>
          <p:cNvSpPr>
            <a:spLocks noGrp="1"/>
          </p:cNvSpPr>
          <p:nvPr>
            <p:ph type="title"/>
          </p:nvPr>
        </p:nvSpPr>
        <p:spPr/>
        <p:txBody>
          <a:bodyPr/>
          <a:lstStyle/>
          <a:p>
            <a:r>
              <a:rPr lang="en-PH" b="1" dirty="0"/>
              <a:t>Saint Catherine of Siena (1347–1380)</a:t>
            </a:r>
            <a:endParaRPr lang="en-PH" dirty="0"/>
          </a:p>
        </p:txBody>
      </p:sp>
      <p:sp>
        <p:nvSpPr>
          <p:cNvPr id="3" name="Content Placeholder 2">
            <a:extLst>
              <a:ext uri="{FF2B5EF4-FFF2-40B4-BE49-F238E27FC236}">
                <a16:creationId xmlns:a16="http://schemas.microsoft.com/office/drawing/2014/main" id="{51917EEC-82B5-7342-0ABE-B1AF8511D9F1}"/>
              </a:ext>
            </a:extLst>
          </p:cNvPr>
          <p:cNvSpPr>
            <a:spLocks noGrp="1"/>
          </p:cNvSpPr>
          <p:nvPr>
            <p:ph idx="1"/>
          </p:nvPr>
        </p:nvSpPr>
        <p:spPr/>
        <p:txBody>
          <a:bodyPr>
            <a:normAutofit fontScale="85000" lnSpcReduction="10000"/>
          </a:bodyPr>
          <a:lstStyle/>
          <a:p>
            <a:pPr lvl="0"/>
            <a:r>
              <a:rPr lang="en-PH" sz="5400" b="1" dirty="0"/>
              <a:t>Legacy:</a:t>
            </a:r>
            <a:r>
              <a:rPr lang="en-PH" sz="5400" dirty="0"/>
              <a:t> Mystic, theologian, and influential in church politics, especially during the Avignon Papacy.</a:t>
            </a:r>
          </a:p>
          <a:p>
            <a:r>
              <a:rPr lang="en-PH" sz="5400" b="1" dirty="0"/>
              <a:t>Anecdotes:</a:t>
            </a:r>
            <a:r>
              <a:rPr lang="en-PH" sz="5400" dirty="0"/>
              <a:t> Catherine’s letters and visions inspired many, and she persuaded the Pope to return to Rome. </a:t>
            </a:r>
          </a:p>
        </p:txBody>
      </p:sp>
      <p:sp>
        <p:nvSpPr>
          <p:cNvPr id="4" name="TextBox 3">
            <a:extLst>
              <a:ext uri="{FF2B5EF4-FFF2-40B4-BE49-F238E27FC236}">
                <a16:creationId xmlns:a16="http://schemas.microsoft.com/office/drawing/2014/main" id="{F59C0598-D919-DB6E-B03A-E8F5DB2DFFBE}"/>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496526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422A0-4F0C-96E5-4EA1-4E28096E78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C4AC49-7D98-647D-B077-192D140DCEF2}"/>
              </a:ext>
            </a:extLst>
          </p:cNvPr>
          <p:cNvSpPr>
            <a:spLocks noGrp="1"/>
          </p:cNvSpPr>
          <p:nvPr>
            <p:ph type="title"/>
          </p:nvPr>
        </p:nvSpPr>
        <p:spPr/>
        <p:txBody>
          <a:bodyPr/>
          <a:lstStyle/>
          <a:p>
            <a:r>
              <a:rPr lang="en-PH" b="1" dirty="0"/>
              <a:t>Saint Teresa of Ávila (1515–1582)</a:t>
            </a:r>
            <a:endParaRPr lang="en-PH" dirty="0"/>
          </a:p>
        </p:txBody>
      </p:sp>
      <p:sp>
        <p:nvSpPr>
          <p:cNvPr id="3" name="Content Placeholder 2">
            <a:extLst>
              <a:ext uri="{FF2B5EF4-FFF2-40B4-BE49-F238E27FC236}">
                <a16:creationId xmlns:a16="http://schemas.microsoft.com/office/drawing/2014/main" id="{D5A13140-9903-FDAA-89D9-C95055B673B8}"/>
              </a:ext>
            </a:extLst>
          </p:cNvPr>
          <p:cNvSpPr>
            <a:spLocks noGrp="1"/>
          </p:cNvSpPr>
          <p:nvPr>
            <p:ph idx="1"/>
          </p:nvPr>
        </p:nvSpPr>
        <p:spPr/>
        <p:txBody>
          <a:bodyPr>
            <a:normAutofit/>
          </a:bodyPr>
          <a:lstStyle/>
          <a:p>
            <a:pPr lvl="0"/>
            <a:r>
              <a:rPr lang="en-PH" sz="4800" b="1" dirty="0"/>
              <a:t>Legacy:</a:t>
            </a:r>
            <a:r>
              <a:rPr lang="en-PH" sz="4800" dirty="0"/>
              <a:t> Reformed the Carmelite Order and wrote spiritual classics like </a:t>
            </a:r>
            <a:r>
              <a:rPr lang="en-PH" sz="4800" i="1" dirty="0"/>
              <a:t>The Interior Castle</a:t>
            </a:r>
            <a:r>
              <a:rPr lang="en-PH" sz="4800" dirty="0"/>
              <a:t>.</a:t>
            </a:r>
          </a:p>
          <a:p>
            <a:r>
              <a:rPr lang="en-PH" sz="4800" b="1" dirty="0"/>
              <a:t>Anecdotes:</a:t>
            </a:r>
            <a:r>
              <a:rPr lang="en-PH" sz="4800" dirty="0"/>
              <a:t> Teresa’s mystical experiences and practical reforms made her a Doctor of the Church. </a:t>
            </a:r>
          </a:p>
        </p:txBody>
      </p:sp>
      <p:sp>
        <p:nvSpPr>
          <p:cNvPr id="4" name="TextBox 3">
            <a:extLst>
              <a:ext uri="{FF2B5EF4-FFF2-40B4-BE49-F238E27FC236}">
                <a16:creationId xmlns:a16="http://schemas.microsoft.com/office/drawing/2014/main" id="{D282DC5B-05FA-E173-84F6-6463646AEE4B}"/>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1069548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A2744-EE23-B3F7-7418-242541B62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51103-AE1D-64C3-2FB4-13D5FD2BE784}"/>
              </a:ext>
            </a:extLst>
          </p:cNvPr>
          <p:cNvSpPr>
            <a:spLocks noGrp="1"/>
          </p:cNvSpPr>
          <p:nvPr>
            <p:ph type="title"/>
          </p:nvPr>
        </p:nvSpPr>
        <p:spPr/>
        <p:txBody>
          <a:bodyPr/>
          <a:lstStyle/>
          <a:p>
            <a:r>
              <a:rPr lang="en-PH" b="1" dirty="0"/>
              <a:t>Saint Ignatius of Loyola (1491–1556)</a:t>
            </a:r>
            <a:endParaRPr lang="en-PH" dirty="0"/>
          </a:p>
        </p:txBody>
      </p:sp>
      <p:sp>
        <p:nvSpPr>
          <p:cNvPr id="3" name="Content Placeholder 2">
            <a:extLst>
              <a:ext uri="{FF2B5EF4-FFF2-40B4-BE49-F238E27FC236}">
                <a16:creationId xmlns:a16="http://schemas.microsoft.com/office/drawing/2014/main" id="{53BAD2C9-525B-4B29-A202-006790DA5A01}"/>
              </a:ext>
            </a:extLst>
          </p:cNvPr>
          <p:cNvSpPr>
            <a:spLocks noGrp="1"/>
          </p:cNvSpPr>
          <p:nvPr>
            <p:ph idx="1"/>
          </p:nvPr>
        </p:nvSpPr>
        <p:spPr>
          <a:xfrm>
            <a:off x="419100" y="1690688"/>
            <a:ext cx="11353800" cy="4844116"/>
          </a:xfrm>
        </p:spPr>
        <p:txBody>
          <a:bodyPr>
            <a:normAutofit/>
          </a:bodyPr>
          <a:lstStyle/>
          <a:p>
            <a:pPr lvl="0"/>
            <a:r>
              <a:rPr lang="en-PH" sz="3200" b="1" dirty="0"/>
              <a:t>Legacy:</a:t>
            </a:r>
            <a:r>
              <a:rPr lang="en-PH" sz="3200" dirty="0"/>
              <a:t> Founded the Jesuit Order (also compare with the Jesuit oath), which became a major force and army of the papacy in war against Jew, believers and reformers even to bring down governments like in South Africa. He worked in education and missionary work totally dedicated to the roman church rather than Jesus. What was beneficial for the Roman church was good for him even the persecution of Christians that he understood to be heretics.</a:t>
            </a:r>
          </a:p>
          <a:p>
            <a:r>
              <a:rPr lang="en-PH" sz="3200" b="1" dirty="0"/>
              <a:t>Anecdotes:</a:t>
            </a:r>
            <a:r>
              <a:rPr lang="en-PH" sz="3200" dirty="0"/>
              <a:t> Ignatius’s spiritual exercises and leadership shaped Catholic divine downfall by the Counter-Reformation. </a:t>
            </a:r>
          </a:p>
        </p:txBody>
      </p:sp>
      <p:sp>
        <p:nvSpPr>
          <p:cNvPr id="4" name="TextBox 3">
            <a:extLst>
              <a:ext uri="{FF2B5EF4-FFF2-40B4-BE49-F238E27FC236}">
                <a16:creationId xmlns:a16="http://schemas.microsoft.com/office/drawing/2014/main" id="{D4CF149B-C113-A020-00D8-B9E3C4665A73}"/>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553790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4FE1-5E40-6C26-04C3-E1BC83B8C6EE}"/>
              </a:ext>
            </a:extLst>
          </p:cNvPr>
          <p:cNvSpPr>
            <a:spLocks noGrp="1"/>
          </p:cNvSpPr>
          <p:nvPr>
            <p:ph type="title"/>
          </p:nvPr>
        </p:nvSpPr>
        <p:spPr/>
        <p:txBody>
          <a:bodyPr/>
          <a:lstStyle/>
          <a:p>
            <a:r>
              <a:rPr lang="en-PH" b="1" dirty="0"/>
              <a:t>Saint Alphonsus Liguori (1696–1787)</a:t>
            </a:r>
            <a:endParaRPr lang="en-PH" dirty="0"/>
          </a:p>
        </p:txBody>
      </p:sp>
      <p:sp>
        <p:nvSpPr>
          <p:cNvPr id="3" name="Content Placeholder 2">
            <a:extLst>
              <a:ext uri="{FF2B5EF4-FFF2-40B4-BE49-F238E27FC236}">
                <a16:creationId xmlns:a16="http://schemas.microsoft.com/office/drawing/2014/main" id="{C3B9B85D-15A6-89CA-BE92-6E2E52508307}"/>
              </a:ext>
            </a:extLst>
          </p:cNvPr>
          <p:cNvSpPr>
            <a:spLocks noGrp="1"/>
          </p:cNvSpPr>
          <p:nvPr>
            <p:ph idx="1"/>
          </p:nvPr>
        </p:nvSpPr>
        <p:spPr>
          <a:xfrm>
            <a:off x="419100" y="1690688"/>
            <a:ext cx="11353800" cy="4897904"/>
          </a:xfrm>
        </p:spPr>
        <p:txBody>
          <a:bodyPr>
            <a:normAutofit/>
          </a:bodyPr>
          <a:lstStyle/>
          <a:p>
            <a:pPr lvl="0"/>
            <a:r>
              <a:rPr lang="en-PH" sz="3600" b="1" dirty="0"/>
              <a:t>Legacy:</a:t>
            </a:r>
            <a:r>
              <a:rPr lang="en-PH" sz="3600" dirty="0"/>
              <a:t> Founded the Redemptorists, wrote extensively on moral theology, and was declared a Doctor of the Church. The Redemptorists</a:t>
            </a:r>
            <a:r>
              <a:rPr lang="en-PH" sz="3600" b="1" dirty="0"/>
              <a:t> </a:t>
            </a:r>
            <a:r>
              <a:rPr lang="en-PH" sz="3600" dirty="0"/>
              <a:t>spirituality has nowadays major flaw following useless Philosophies and so-called science like that of the Jesuit Pierre Teilhard de Chardin whose teaching shows the distance from them to Jesus. </a:t>
            </a:r>
          </a:p>
          <a:p>
            <a:r>
              <a:rPr lang="en-PH" sz="3600" b="1" dirty="0"/>
              <a:t>Anecdotes:</a:t>
            </a:r>
            <a:r>
              <a:rPr lang="en-PH" sz="3600" dirty="0"/>
              <a:t> Alphonsus was known for his compassion and practical approach to spirituality. </a:t>
            </a:r>
          </a:p>
        </p:txBody>
      </p:sp>
      <p:sp>
        <p:nvSpPr>
          <p:cNvPr id="4" name="TextBox 3">
            <a:extLst>
              <a:ext uri="{FF2B5EF4-FFF2-40B4-BE49-F238E27FC236}">
                <a16:creationId xmlns:a16="http://schemas.microsoft.com/office/drawing/2014/main" id="{E7845A43-FF03-5A83-FC91-39BE738F33C2}"/>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6159235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8E76A-5F55-9BD9-D2FD-330F693608C8}"/>
              </a:ext>
            </a:extLst>
          </p:cNvPr>
          <p:cNvSpPr>
            <a:spLocks noGrp="1"/>
          </p:cNvSpPr>
          <p:nvPr>
            <p:ph type="title"/>
          </p:nvPr>
        </p:nvSpPr>
        <p:spPr>
          <a:xfrm>
            <a:off x="838200" y="0"/>
            <a:ext cx="10515600" cy="1325563"/>
          </a:xfrm>
        </p:spPr>
        <p:txBody>
          <a:bodyPr/>
          <a:lstStyle/>
          <a:p>
            <a:r>
              <a:rPr lang="en-PH" dirty="0"/>
              <a:t>Notable Popes</a:t>
            </a:r>
          </a:p>
        </p:txBody>
      </p:sp>
      <p:sp>
        <p:nvSpPr>
          <p:cNvPr id="3" name="Content Placeholder 2">
            <a:extLst>
              <a:ext uri="{FF2B5EF4-FFF2-40B4-BE49-F238E27FC236}">
                <a16:creationId xmlns:a16="http://schemas.microsoft.com/office/drawing/2014/main" id="{1B565A75-FBD7-5A75-7AAC-8E26913C8E8A}"/>
              </a:ext>
            </a:extLst>
          </p:cNvPr>
          <p:cNvSpPr>
            <a:spLocks noGrp="1"/>
          </p:cNvSpPr>
          <p:nvPr>
            <p:ph idx="1"/>
          </p:nvPr>
        </p:nvSpPr>
        <p:spPr>
          <a:xfrm>
            <a:off x="419100" y="1325564"/>
            <a:ext cx="11353800" cy="5352676"/>
          </a:xfrm>
        </p:spPr>
        <p:txBody>
          <a:bodyPr>
            <a:normAutofit fontScale="85000" lnSpcReduction="10000"/>
          </a:bodyPr>
          <a:lstStyle/>
          <a:p>
            <a:pPr lvl="0"/>
            <a:r>
              <a:rPr lang="en-PH" sz="4400" b="1" dirty="0"/>
              <a:t>Pope Gregory VII (1073–1085):</a:t>
            </a:r>
            <a:r>
              <a:rPr lang="en-PH" sz="4400" dirty="0"/>
              <a:t> Led reforms to free the church from secular control, promoted </a:t>
            </a:r>
            <a:r>
              <a:rPr lang="en-PH" sz="4400" b="1" dirty="0"/>
              <a:t>clerical celibacy,</a:t>
            </a:r>
            <a:r>
              <a:rPr lang="en-PH" sz="4400" dirty="0"/>
              <a:t> and excommunicated Emperor Henry IV.</a:t>
            </a:r>
          </a:p>
          <a:p>
            <a:pPr lvl="0"/>
            <a:endParaRPr lang="en-PH" sz="4400" dirty="0"/>
          </a:p>
          <a:p>
            <a:r>
              <a:rPr lang="en-PH" sz="4400" b="1" dirty="0"/>
              <a:t>Pope Innocent III (1198–1216):</a:t>
            </a:r>
            <a:r>
              <a:rPr lang="en-PH" sz="4400" dirty="0"/>
              <a:t> Asserted papal authority, called the Fourth Lateran Council, and influenced medieval politics.</a:t>
            </a:r>
          </a:p>
          <a:p>
            <a:pPr lvl="0"/>
            <a:endParaRPr lang="en-PH" sz="4400" dirty="0"/>
          </a:p>
          <a:p>
            <a:pPr lvl="0"/>
            <a:r>
              <a:rPr lang="en-PH" sz="4400" b="1" dirty="0"/>
              <a:t>Pope Leo X (1513–1521):</a:t>
            </a:r>
            <a:r>
              <a:rPr lang="en-PH" sz="4400" dirty="0"/>
              <a:t> Oversaw the beginning of the Protestant Reformation.</a:t>
            </a:r>
          </a:p>
        </p:txBody>
      </p:sp>
      <p:sp>
        <p:nvSpPr>
          <p:cNvPr id="4" name="TextBox 3">
            <a:extLst>
              <a:ext uri="{FF2B5EF4-FFF2-40B4-BE49-F238E27FC236}">
                <a16:creationId xmlns:a16="http://schemas.microsoft.com/office/drawing/2014/main" id="{7C925537-148B-8BAF-3AD0-EE9874117570}"/>
              </a:ext>
            </a:extLst>
          </p:cNvPr>
          <p:cNvSpPr txBox="1"/>
          <p:nvPr/>
        </p:nvSpPr>
        <p:spPr>
          <a:xfrm rot="5400000">
            <a:off x="-754537" y="754535"/>
            <a:ext cx="2093847"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ΘΥΑΤΕΙΡΑ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7877092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70238-C169-08CB-C73E-3E3C31CEF443}"/>
            </a:ext>
          </a:extLst>
        </p:cNvPr>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4C88FE84-181D-8709-1347-745D611044F2}"/>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B6609A6F-37A1-FC00-DDBD-B09D675977C4}"/>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24E00A43-DD81-F356-6310-36F2DE15209E}"/>
              </a:ext>
            </a:extLst>
          </p:cNvPr>
          <p:cNvSpPr>
            <a:spLocks noGrp="1"/>
          </p:cNvSpPr>
          <p:nvPr>
            <p:ph type="title"/>
          </p:nvPr>
        </p:nvSpPr>
        <p:spPr>
          <a:xfrm>
            <a:off x="838200" y="2766218"/>
            <a:ext cx="10515600" cy="1325563"/>
          </a:xfrm>
        </p:spPr>
        <p:txBody>
          <a:bodyPr>
            <a:noAutofit/>
          </a:bodyPr>
          <a:lstStyle/>
          <a:p>
            <a:pPr algn="ctr"/>
            <a:r>
              <a:rPr lang="en-US" sz="8800" dirty="0"/>
              <a:t>The reformers </a:t>
            </a:r>
            <a:br>
              <a:rPr lang="en-US" sz="8800" dirty="0"/>
            </a:br>
            <a:r>
              <a:rPr lang="en-US" sz="8800" dirty="0"/>
              <a:t>1300 – 1800 AD ΣΑΡΔΙΣ</a:t>
            </a:r>
          </a:p>
        </p:txBody>
      </p:sp>
    </p:spTree>
    <p:extLst>
      <p:ext uri="{BB962C8B-B14F-4D97-AF65-F5344CB8AC3E}">
        <p14:creationId xmlns:p14="http://schemas.microsoft.com/office/powerpoint/2010/main" val="558429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84AAA-56EE-939D-7044-9DF8EFEB359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73D9C1-B2FB-603A-53CA-A113FE7D99B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1C22936C-4A8F-6AD5-3746-E9E38189B95A}"/>
              </a:ext>
            </a:extLst>
          </p:cNvPr>
          <p:cNvSpPr>
            <a:spLocks noGrp="1"/>
          </p:cNvSpPr>
          <p:nvPr>
            <p:ph idx="1"/>
          </p:nvPr>
        </p:nvSpPr>
        <p:spPr>
          <a:xfrm>
            <a:off x="584774" y="526772"/>
            <a:ext cx="11188125" cy="6069497"/>
          </a:xfrm>
        </p:spPr>
        <p:txBody>
          <a:bodyPr>
            <a:normAutofit/>
          </a:bodyPr>
          <a:lstStyle/>
          <a:p>
            <a:pPr marL="0" indent="0">
              <a:buNone/>
            </a:pPr>
            <a:r>
              <a:rPr lang="en-US" sz="3900" dirty="0">
                <a:solidFill>
                  <a:srgbClr val="FFC000"/>
                </a:solidFill>
              </a:rPr>
              <a:t>The reformers laid the foundation for freedom of the church. Often it had not been the wish for them to establish a new church, but the Roman church forced them out banned them and broke with them and so they scattered the church into many pieces. </a:t>
            </a:r>
            <a:br>
              <a:rPr lang="en-US" sz="3900" dirty="0">
                <a:solidFill>
                  <a:srgbClr val="FFC000"/>
                </a:solidFill>
              </a:rPr>
            </a:br>
            <a:r>
              <a:rPr lang="en-US" sz="3900" dirty="0">
                <a:solidFill>
                  <a:srgbClr val="FFC000"/>
                </a:solidFill>
              </a:rPr>
              <a:t>The reformers just tried to pick them up and glue them together again without the brutal part that destroyed the image of church. Even though their work was not perfect, but it was enormous and effective. And Thanks to GOD they listened to Jesus Word as possible.</a:t>
            </a:r>
            <a:endParaRPr lang="en-PH" sz="3900" dirty="0">
              <a:solidFill>
                <a:srgbClr val="FFC000"/>
              </a:solidFill>
            </a:endParaRPr>
          </a:p>
          <a:p>
            <a:pPr marL="0" indent="0">
              <a:buNone/>
            </a:pPr>
            <a:endParaRPr lang="en-PH" dirty="0"/>
          </a:p>
        </p:txBody>
      </p:sp>
      <p:sp>
        <p:nvSpPr>
          <p:cNvPr id="2" name="TextBox 1">
            <a:extLst>
              <a:ext uri="{FF2B5EF4-FFF2-40B4-BE49-F238E27FC236}">
                <a16:creationId xmlns:a16="http://schemas.microsoft.com/office/drawing/2014/main" id="{7D95D003-25DE-83E5-72F0-D49BC60DAF77}"/>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0214247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3AEA-4ADF-424B-5411-4AB9ED8E5669}"/>
              </a:ext>
            </a:extLst>
          </p:cNvPr>
          <p:cNvSpPr>
            <a:spLocks noGrp="1"/>
          </p:cNvSpPr>
          <p:nvPr>
            <p:ph type="title"/>
          </p:nvPr>
        </p:nvSpPr>
        <p:spPr>
          <a:xfrm>
            <a:off x="838200" y="0"/>
            <a:ext cx="10515600" cy="1325563"/>
          </a:xfrm>
        </p:spPr>
        <p:txBody>
          <a:bodyPr/>
          <a:lstStyle/>
          <a:p>
            <a:r>
              <a:rPr lang="en-PH" b="1" dirty="0"/>
              <a:t>Proto-Protestant</a:t>
            </a:r>
            <a:endParaRPr lang="en-PH" dirty="0"/>
          </a:p>
        </p:txBody>
      </p:sp>
      <p:sp>
        <p:nvSpPr>
          <p:cNvPr id="3" name="Content Placeholder 2">
            <a:extLst>
              <a:ext uri="{FF2B5EF4-FFF2-40B4-BE49-F238E27FC236}">
                <a16:creationId xmlns:a16="http://schemas.microsoft.com/office/drawing/2014/main" id="{80BF160C-1AF3-F055-B50C-2C1A330B5225}"/>
              </a:ext>
            </a:extLst>
          </p:cNvPr>
          <p:cNvSpPr>
            <a:spLocks noGrp="1"/>
          </p:cNvSpPr>
          <p:nvPr>
            <p:ph idx="1"/>
          </p:nvPr>
        </p:nvSpPr>
        <p:spPr>
          <a:xfrm>
            <a:off x="419100" y="1586396"/>
            <a:ext cx="11353800" cy="4906479"/>
          </a:xfrm>
        </p:spPr>
        <p:txBody>
          <a:bodyPr>
            <a:normAutofit/>
          </a:bodyPr>
          <a:lstStyle/>
          <a:p>
            <a:pPr marL="0" indent="0">
              <a:buNone/>
            </a:pPr>
            <a:r>
              <a:rPr lang="en-PH" dirty="0"/>
              <a:t>In the late 12th century, the valiant Waldensians, born from the fervor of </a:t>
            </a:r>
            <a:r>
              <a:rPr lang="en-PH" b="1" dirty="0"/>
              <a:t>Peter Waldo</a:t>
            </a:r>
            <a:r>
              <a:rPr lang="en-PH" dirty="0"/>
              <a:t>, a merchant turned man of </a:t>
            </a:r>
            <a:r>
              <a:rPr lang="en-PH" b="1" dirty="0"/>
              <a:t>apostolic poverty</a:t>
            </a:r>
            <a:r>
              <a:rPr lang="en-PH" dirty="0"/>
              <a:t>, rose as the Poor of Lyon. From the rugged Cottian Alps, they spread their bold creed, seeking spiritual perfection. Defiant against the Catholic Church’s decrees, they clashed with bishops over their right to preach truth freely. </a:t>
            </a:r>
            <a:r>
              <a:rPr lang="en-PH" b="1" dirty="0"/>
              <a:t>Branded heretics</a:t>
            </a:r>
            <a:r>
              <a:rPr lang="en-PH" dirty="0"/>
              <a:t> by 1215, they faced relentless </a:t>
            </a:r>
            <a:r>
              <a:rPr lang="en-PH" b="1" dirty="0"/>
              <a:t>persecution</a:t>
            </a:r>
            <a:r>
              <a:rPr lang="en-PH" dirty="0"/>
              <a:t> yet stood resolute. Though some rejoined the Church as “</a:t>
            </a:r>
            <a:r>
              <a:rPr lang="en-PH" b="1" dirty="0"/>
              <a:t>Poor Catholics</a:t>
            </a:r>
            <a:r>
              <a:rPr lang="en-PH" dirty="0"/>
              <a:t>”, many endured, their spirit unbroken. In the 16th century, guided by Swiss reformer Heinrich Bullinger, these steadfast warriors of faith united with the Protestant cause, their legacy a beacon of courage and conviction. Also here the Roman church was always the reason for murder in persecution.</a:t>
            </a:r>
          </a:p>
          <a:p>
            <a:pPr marL="0" indent="0">
              <a:buNone/>
            </a:pPr>
            <a:endParaRPr lang="en-PH" dirty="0"/>
          </a:p>
        </p:txBody>
      </p:sp>
      <p:sp>
        <p:nvSpPr>
          <p:cNvPr id="4" name="TextBox 3">
            <a:extLst>
              <a:ext uri="{FF2B5EF4-FFF2-40B4-BE49-F238E27FC236}">
                <a16:creationId xmlns:a16="http://schemas.microsoft.com/office/drawing/2014/main" id="{5DD6EE47-0B8A-3AFD-8F81-D4EB9FB3949F}"/>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7146319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F5FB-9C2F-D142-A5B9-5A9A98D3C476}"/>
              </a:ext>
            </a:extLst>
          </p:cNvPr>
          <p:cNvSpPr>
            <a:spLocks noGrp="1"/>
          </p:cNvSpPr>
          <p:nvPr>
            <p:ph type="title"/>
          </p:nvPr>
        </p:nvSpPr>
        <p:spPr/>
        <p:txBody>
          <a:bodyPr/>
          <a:lstStyle/>
          <a:p>
            <a:r>
              <a:rPr lang="en-PH" dirty="0"/>
              <a:t>Early Reformers (Pre-Reformation)</a:t>
            </a:r>
          </a:p>
        </p:txBody>
      </p:sp>
      <p:sp>
        <p:nvSpPr>
          <p:cNvPr id="3" name="Content Placeholder 2">
            <a:extLst>
              <a:ext uri="{FF2B5EF4-FFF2-40B4-BE49-F238E27FC236}">
                <a16:creationId xmlns:a16="http://schemas.microsoft.com/office/drawing/2014/main" id="{253A49FE-0AB0-FD60-64DC-1DF47FF9F165}"/>
              </a:ext>
            </a:extLst>
          </p:cNvPr>
          <p:cNvSpPr>
            <a:spLocks noGrp="1"/>
          </p:cNvSpPr>
          <p:nvPr>
            <p:ph idx="1"/>
          </p:nvPr>
        </p:nvSpPr>
        <p:spPr/>
        <p:txBody>
          <a:bodyPr>
            <a:normAutofit fontScale="92500"/>
          </a:bodyPr>
          <a:lstStyle/>
          <a:p>
            <a:r>
              <a:rPr lang="en-PH" b="1" dirty="0"/>
              <a:t>John Wycliffe (c. 1320–1384, England): </a:t>
            </a:r>
          </a:p>
          <a:p>
            <a:pPr lvl="0"/>
            <a:r>
              <a:rPr lang="en-PH" dirty="0"/>
              <a:t>Criticized church corruption, translated the Bible into English, and taught that Scripture should be the sole authority. His followers were called “</a:t>
            </a:r>
            <a:r>
              <a:rPr lang="en-PH" b="1" dirty="0"/>
              <a:t>Lollards</a:t>
            </a:r>
            <a:r>
              <a:rPr lang="en-PH" dirty="0"/>
              <a:t>.” He died after a stroke.</a:t>
            </a:r>
          </a:p>
          <a:p>
            <a:r>
              <a:rPr lang="en-PH" b="1" dirty="0"/>
              <a:t>Jan Hus (c. 1369–1415, Bohemia): </a:t>
            </a:r>
          </a:p>
          <a:p>
            <a:pPr lvl="0"/>
            <a:r>
              <a:rPr lang="en-PH" dirty="0"/>
              <a:t>Influenced by Wycliffe, Hus called for reform and was burned at the stake for heresy. His movement led to the Hussite Wars in Bohemia.</a:t>
            </a:r>
          </a:p>
          <a:p>
            <a:r>
              <a:rPr lang="en-PH" b="1" dirty="0"/>
              <a:t>Girolamo Savonarola (1452–1498, Italy): </a:t>
            </a:r>
          </a:p>
          <a:p>
            <a:pPr lvl="0"/>
            <a:r>
              <a:rPr lang="en-PH" dirty="0"/>
              <a:t>Preached against church corruption in Florence and was executed for heresy.</a:t>
            </a:r>
          </a:p>
          <a:p>
            <a:pPr marL="0" indent="0">
              <a:buNone/>
            </a:pPr>
            <a:endParaRPr lang="en-PH" dirty="0"/>
          </a:p>
        </p:txBody>
      </p:sp>
      <p:sp>
        <p:nvSpPr>
          <p:cNvPr id="4" name="TextBox 3">
            <a:extLst>
              <a:ext uri="{FF2B5EF4-FFF2-40B4-BE49-F238E27FC236}">
                <a16:creationId xmlns:a16="http://schemas.microsoft.com/office/drawing/2014/main" id="{ACD5D3F7-72E7-5712-DB3F-71A33B33A754}"/>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41169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E03C3-CB0E-F403-9605-410DC5AC09D8}"/>
              </a:ext>
            </a:extLst>
          </p:cNvPr>
          <p:cNvSpPr>
            <a:spLocks noGrp="1"/>
          </p:cNvSpPr>
          <p:nvPr>
            <p:ph type="title"/>
          </p:nvPr>
        </p:nvSpPr>
        <p:spPr>
          <a:xfrm>
            <a:off x="838200" y="18255"/>
            <a:ext cx="10515600" cy="1325563"/>
          </a:xfrm>
        </p:spPr>
        <p:txBody>
          <a:bodyPr/>
          <a:lstStyle/>
          <a:p>
            <a:r>
              <a:rPr lang="en-PH" dirty="0"/>
              <a:t>Protestant Reformation (16th Century)</a:t>
            </a:r>
          </a:p>
        </p:txBody>
      </p:sp>
      <p:sp>
        <p:nvSpPr>
          <p:cNvPr id="3" name="Content Placeholder 2">
            <a:extLst>
              <a:ext uri="{FF2B5EF4-FFF2-40B4-BE49-F238E27FC236}">
                <a16:creationId xmlns:a16="http://schemas.microsoft.com/office/drawing/2014/main" id="{8871A00D-ABF2-72B1-2BB2-F17468CEE55F}"/>
              </a:ext>
            </a:extLst>
          </p:cNvPr>
          <p:cNvSpPr>
            <a:spLocks noGrp="1"/>
          </p:cNvSpPr>
          <p:nvPr>
            <p:ph idx="1"/>
          </p:nvPr>
        </p:nvSpPr>
        <p:spPr/>
        <p:txBody>
          <a:bodyPr>
            <a:normAutofit fontScale="92500" lnSpcReduction="20000"/>
          </a:bodyPr>
          <a:lstStyle/>
          <a:p>
            <a:pPr marL="0" indent="0">
              <a:buNone/>
            </a:pPr>
            <a:r>
              <a:rPr lang="en-PH" b="1" dirty="0"/>
              <a:t>Martin Luther (1483–1546, Germany): </a:t>
            </a:r>
          </a:p>
          <a:p>
            <a:pPr marL="0" lvl="0" indent="0">
              <a:buNone/>
            </a:pPr>
            <a:r>
              <a:rPr lang="en-PH" dirty="0"/>
              <a:t>Posted his “95 Theses” in 1517, challenging church practices like the sale of indulgences. This event is considered the start of the Protestant Reformation.</a:t>
            </a:r>
          </a:p>
          <a:p>
            <a:pPr marL="0" indent="0">
              <a:buNone/>
            </a:pPr>
            <a:r>
              <a:rPr lang="en-PH" b="1" dirty="0"/>
              <a:t>Huldrych Zwingli (1484–1531, Switzerland): </a:t>
            </a:r>
          </a:p>
          <a:p>
            <a:pPr marL="0" lvl="0" indent="0">
              <a:buNone/>
            </a:pPr>
            <a:r>
              <a:rPr lang="en-PH" dirty="0"/>
              <a:t>Led reform in Switzerland, opposing church traditions not found in the Bible.</a:t>
            </a:r>
          </a:p>
          <a:p>
            <a:pPr marL="0" indent="0">
              <a:buNone/>
            </a:pPr>
            <a:r>
              <a:rPr lang="en-PH" b="1" dirty="0"/>
              <a:t>John Calvin French </a:t>
            </a:r>
            <a:r>
              <a:rPr lang="en-PH" b="1" i="1" dirty="0"/>
              <a:t>Jehan Cauvin</a:t>
            </a:r>
            <a:r>
              <a:rPr lang="en-PH" b="1" dirty="0"/>
              <a:t> (1509–1564, France/Switzerland): </a:t>
            </a:r>
          </a:p>
          <a:p>
            <a:pPr marL="0" lvl="0" indent="0">
              <a:buNone/>
            </a:pPr>
            <a:r>
              <a:rPr lang="en-PH" dirty="0"/>
              <a:t>Developed Calvinism, emphasizing predestination and the authority of Scripture.</a:t>
            </a:r>
          </a:p>
          <a:p>
            <a:pPr marL="0" indent="0">
              <a:buNone/>
            </a:pPr>
            <a:r>
              <a:rPr lang="en-PH" b="1" dirty="0"/>
              <a:t>John Knox (1514–1572, Scotland): </a:t>
            </a:r>
          </a:p>
          <a:p>
            <a:pPr marL="0" lvl="0" indent="0">
              <a:buNone/>
            </a:pPr>
            <a:r>
              <a:rPr lang="en-PH" dirty="0"/>
              <a:t>Led the Reformation in Scotland, founding the Presbyterian Church.</a:t>
            </a:r>
          </a:p>
          <a:p>
            <a:pPr marL="0" indent="0">
              <a:buNone/>
            </a:pPr>
            <a:endParaRPr lang="en-PH" dirty="0"/>
          </a:p>
        </p:txBody>
      </p:sp>
      <p:sp>
        <p:nvSpPr>
          <p:cNvPr id="4" name="TextBox 3">
            <a:extLst>
              <a:ext uri="{FF2B5EF4-FFF2-40B4-BE49-F238E27FC236}">
                <a16:creationId xmlns:a16="http://schemas.microsoft.com/office/drawing/2014/main" id="{1053D6D0-DF59-E11C-43D3-659603FDBCF8}"/>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808904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23C85-DC98-9A7C-3B19-23CD23CC9649}"/>
              </a:ext>
            </a:extLst>
          </p:cNvPr>
          <p:cNvSpPr>
            <a:spLocks noGrp="1"/>
          </p:cNvSpPr>
          <p:nvPr>
            <p:ph type="title"/>
          </p:nvPr>
        </p:nvSpPr>
        <p:spPr>
          <a:xfrm>
            <a:off x="838200" y="18255"/>
            <a:ext cx="10515600" cy="1325563"/>
          </a:xfrm>
        </p:spPr>
        <p:txBody>
          <a:bodyPr/>
          <a:lstStyle/>
          <a:p>
            <a:r>
              <a:rPr lang="en-PH" b="1" dirty="0"/>
              <a:t>THE 16th Century (1500s)</a:t>
            </a:r>
            <a:endParaRPr lang="en-PH" dirty="0"/>
          </a:p>
        </p:txBody>
      </p:sp>
      <p:sp>
        <p:nvSpPr>
          <p:cNvPr id="3" name="Content Placeholder 2">
            <a:extLst>
              <a:ext uri="{FF2B5EF4-FFF2-40B4-BE49-F238E27FC236}">
                <a16:creationId xmlns:a16="http://schemas.microsoft.com/office/drawing/2014/main" id="{878E0CEB-6257-3411-840A-10988888C843}"/>
              </a:ext>
            </a:extLst>
          </p:cNvPr>
          <p:cNvSpPr>
            <a:spLocks noGrp="1"/>
          </p:cNvSpPr>
          <p:nvPr>
            <p:ph idx="1"/>
          </p:nvPr>
        </p:nvSpPr>
        <p:spPr/>
        <p:txBody>
          <a:bodyPr>
            <a:normAutofit/>
          </a:bodyPr>
          <a:lstStyle/>
          <a:p>
            <a:r>
              <a:rPr lang="en-PH" sz="3600" b="1" dirty="0"/>
              <a:t>Lutheran Church (Germany, 1520s): </a:t>
            </a:r>
          </a:p>
          <a:p>
            <a:pPr lvl="0"/>
            <a:r>
              <a:rPr lang="en-PH" sz="3600" dirty="0"/>
              <a:t>Founded by Martin Luther, emphasizing justification by faith and the authority of Scripture, “Saved by Grace” and the Son of GOD alone. </a:t>
            </a:r>
          </a:p>
          <a:p>
            <a:pPr lvl="0"/>
            <a:r>
              <a:rPr lang="en-PH" sz="3600" dirty="0"/>
              <a:t>The </a:t>
            </a:r>
            <a:r>
              <a:rPr lang="en-PH" sz="3600" b="1" dirty="0"/>
              <a:t>free will of man</a:t>
            </a:r>
            <a:r>
              <a:rPr lang="en-PH" sz="3600" dirty="0"/>
              <a:t> plays an important rule against Swizz reformers. Martin Luther was an amazing honest and courageous man protected by Frederick the Wise Elector and Duke of Saxony.</a:t>
            </a:r>
          </a:p>
        </p:txBody>
      </p:sp>
      <p:sp>
        <p:nvSpPr>
          <p:cNvPr id="4" name="TextBox 3">
            <a:extLst>
              <a:ext uri="{FF2B5EF4-FFF2-40B4-BE49-F238E27FC236}">
                <a16:creationId xmlns:a16="http://schemas.microsoft.com/office/drawing/2014/main" id="{9B32846E-DDDA-943D-DE04-2B08895B5AC3}"/>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93819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6D4C2-C80C-83DB-91C4-E63C4CBA86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F4E597-1243-73E2-A25D-331A5A38E4DD}"/>
              </a:ext>
            </a:extLst>
          </p:cNvPr>
          <p:cNvSpPr>
            <a:spLocks noGrp="1"/>
          </p:cNvSpPr>
          <p:nvPr>
            <p:ph type="title"/>
          </p:nvPr>
        </p:nvSpPr>
        <p:spPr>
          <a:xfrm>
            <a:off x="838200" y="0"/>
            <a:ext cx="10515600" cy="1325563"/>
          </a:xfrm>
        </p:spPr>
        <p:txBody>
          <a:bodyPr/>
          <a:lstStyle/>
          <a:p>
            <a:r>
              <a:rPr lang="en-PH" b="1" dirty="0"/>
              <a:t>THE 16th Century (1500s)</a:t>
            </a:r>
            <a:endParaRPr lang="en-PH" dirty="0"/>
          </a:p>
        </p:txBody>
      </p:sp>
      <p:sp>
        <p:nvSpPr>
          <p:cNvPr id="3" name="Content Placeholder 2">
            <a:extLst>
              <a:ext uri="{FF2B5EF4-FFF2-40B4-BE49-F238E27FC236}">
                <a16:creationId xmlns:a16="http://schemas.microsoft.com/office/drawing/2014/main" id="{EE0233E9-6262-16FC-174A-883BF32EB78A}"/>
              </a:ext>
            </a:extLst>
          </p:cNvPr>
          <p:cNvSpPr>
            <a:spLocks noGrp="1"/>
          </p:cNvSpPr>
          <p:nvPr>
            <p:ph idx="1"/>
          </p:nvPr>
        </p:nvSpPr>
        <p:spPr>
          <a:xfrm>
            <a:off x="419100" y="1166191"/>
            <a:ext cx="11353800" cy="5691809"/>
          </a:xfrm>
        </p:spPr>
        <p:txBody>
          <a:bodyPr>
            <a:normAutofit fontScale="92500" lnSpcReduction="10000"/>
          </a:bodyPr>
          <a:lstStyle/>
          <a:p>
            <a:r>
              <a:rPr lang="en-US" sz="3600" dirty="0"/>
              <a:t>Reformed/Calvinist Churches (Switzerland/France, 1530s): </a:t>
            </a:r>
          </a:p>
          <a:p>
            <a:pPr lvl="1"/>
            <a:r>
              <a:rPr lang="en-US" sz="3200" dirty="0"/>
              <a:t>Led by Huldrych Zwingli and John Calvin, focusing on God’s sovereignty and predestination.</a:t>
            </a:r>
          </a:p>
          <a:p>
            <a:r>
              <a:rPr lang="en-US" sz="3600" dirty="0"/>
              <a:t>Anglicans (Church of England) (England, 1534): </a:t>
            </a:r>
          </a:p>
          <a:p>
            <a:pPr lvl="1"/>
            <a:r>
              <a:rPr lang="en-US" sz="3200" dirty="0"/>
              <a:t>Established by King Henry VIII after breaking from the Catholic Church.</a:t>
            </a:r>
          </a:p>
          <a:p>
            <a:r>
              <a:rPr lang="en-US" sz="3600" dirty="0"/>
              <a:t>Anabaptists (Europe, 1520s): </a:t>
            </a:r>
          </a:p>
          <a:p>
            <a:pPr lvl="1"/>
            <a:r>
              <a:rPr lang="en-US" sz="3200" dirty="0"/>
              <a:t>Radical reformers advocating adult baptism; includes Mennonites and Hutterites.</a:t>
            </a:r>
          </a:p>
          <a:p>
            <a:r>
              <a:rPr lang="en-PH" sz="3600" dirty="0"/>
              <a:t>Presbyterianism (Scotland/Europe, 1540s): </a:t>
            </a:r>
          </a:p>
          <a:p>
            <a:pPr lvl="1"/>
            <a:r>
              <a:rPr lang="en-PH" sz="3200" dirty="0"/>
              <a:t>Developed from Calvinist theology, emphasizing church governance by elders.</a:t>
            </a:r>
          </a:p>
          <a:p>
            <a:endParaRPr lang="en-US" sz="3600" dirty="0"/>
          </a:p>
        </p:txBody>
      </p:sp>
      <p:sp>
        <p:nvSpPr>
          <p:cNvPr id="4" name="TextBox 3">
            <a:extLst>
              <a:ext uri="{FF2B5EF4-FFF2-40B4-BE49-F238E27FC236}">
                <a16:creationId xmlns:a16="http://schemas.microsoft.com/office/drawing/2014/main" id="{1B9B8DB4-C032-455D-478B-A24190630E01}"/>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347978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15716-E7A0-74A1-7BA7-E905CB5DC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AED39-5D45-1911-35A4-B76DFD7DDC9A}"/>
              </a:ext>
            </a:extLst>
          </p:cNvPr>
          <p:cNvSpPr>
            <a:spLocks noGrp="1"/>
          </p:cNvSpPr>
          <p:nvPr>
            <p:ph type="title"/>
          </p:nvPr>
        </p:nvSpPr>
        <p:spPr>
          <a:xfrm>
            <a:off x="838200" y="0"/>
            <a:ext cx="10515600" cy="1325563"/>
          </a:xfrm>
        </p:spPr>
        <p:txBody>
          <a:bodyPr/>
          <a:lstStyle/>
          <a:p>
            <a:r>
              <a:rPr lang="en-PH" b="1" dirty="0"/>
              <a:t>THE 16th Century (1500s)</a:t>
            </a:r>
            <a:endParaRPr lang="en-PH" dirty="0"/>
          </a:p>
        </p:txBody>
      </p:sp>
      <p:sp>
        <p:nvSpPr>
          <p:cNvPr id="3" name="Content Placeholder 2">
            <a:extLst>
              <a:ext uri="{FF2B5EF4-FFF2-40B4-BE49-F238E27FC236}">
                <a16:creationId xmlns:a16="http://schemas.microsoft.com/office/drawing/2014/main" id="{C273691A-7727-52A2-62DD-5ACFF7D3D375}"/>
              </a:ext>
            </a:extLst>
          </p:cNvPr>
          <p:cNvSpPr>
            <a:spLocks noGrp="1"/>
          </p:cNvSpPr>
          <p:nvPr>
            <p:ph idx="1"/>
          </p:nvPr>
        </p:nvSpPr>
        <p:spPr>
          <a:xfrm>
            <a:off x="419100" y="1460500"/>
            <a:ext cx="11353800" cy="5032375"/>
          </a:xfrm>
        </p:spPr>
        <p:txBody>
          <a:bodyPr>
            <a:normAutofit fontScale="92500"/>
          </a:bodyPr>
          <a:lstStyle/>
          <a:p>
            <a:pPr marL="0" indent="0">
              <a:buNone/>
            </a:pPr>
            <a:r>
              <a:rPr lang="en-US" sz="3600" dirty="0"/>
              <a:t>Reformed/Calvinist Churches (Switzerland/France, 1530s): </a:t>
            </a:r>
          </a:p>
          <a:p>
            <a:pPr marL="0" indent="0">
              <a:buNone/>
            </a:pPr>
            <a:r>
              <a:rPr lang="en-US" sz="3600" dirty="0"/>
              <a:t>•	Led by Huldrych Zwingli and John Calvin, focusing on God’s sovereignty and predestination.</a:t>
            </a:r>
          </a:p>
          <a:p>
            <a:pPr marL="0" indent="0">
              <a:buNone/>
            </a:pPr>
            <a:r>
              <a:rPr lang="en-US" sz="3600" dirty="0"/>
              <a:t>Anglicans (Church of England) (England, 1534): </a:t>
            </a:r>
          </a:p>
          <a:p>
            <a:pPr marL="0" indent="0">
              <a:buNone/>
            </a:pPr>
            <a:r>
              <a:rPr lang="en-US" sz="3600" dirty="0"/>
              <a:t>•	Established by King Henry VIII after breaking from the Catholic Church.</a:t>
            </a:r>
          </a:p>
          <a:p>
            <a:pPr marL="0" indent="0">
              <a:buNone/>
            </a:pPr>
            <a:r>
              <a:rPr lang="en-US" sz="3600" dirty="0"/>
              <a:t>Anabaptists (Europe, 1520s): </a:t>
            </a:r>
          </a:p>
          <a:p>
            <a:pPr marL="0" indent="0">
              <a:buNone/>
            </a:pPr>
            <a:r>
              <a:rPr lang="en-US" sz="3600" dirty="0"/>
              <a:t>•	Radical reformers advocating adult baptism; includes Mennonites and Hutterites.</a:t>
            </a:r>
          </a:p>
        </p:txBody>
      </p:sp>
      <p:sp>
        <p:nvSpPr>
          <p:cNvPr id="4" name="TextBox 3">
            <a:extLst>
              <a:ext uri="{FF2B5EF4-FFF2-40B4-BE49-F238E27FC236}">
                <a16:creationId xmlns:a16="http://schemas.microsoft.com/office/drawing/2014/main" id="{5737E878-42C9-DBF5-A5DD-2FEFFD089EAD}"/>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150278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39F40-C404-DC45-7159-0DD4859692DB}"/>
              </a:ext>
            </a:extLst>
          </p:cNvPr>
          <p:cNvSpPr>
            <a:spLocks noGrp="1"/>
          </p:cNvSpPr>
          <p:nvPr>
            <p:ph type="title"/>
          </p:nvPr>
        </p:nvSpPr>
        <p:spPr/>
        <p:txBody>
          <a:bodyPr>
            <a:normAutofit/>
          </a:bodyPr>
          <a:lstStyle/>
          <a:p>
            <a:r>
              <a:rPr lang="en-US" b="1" dirty="0"/>
              <a:t>🔥 The Huguenots and the St. Bartholomew's Day Massacre</a:t>
            </a:r>
          </a:p>
        </p:txBody>
      </p:sp>
      <p:sp>
        <p:nvSpPr>
          <p:cNvPr id="3" name="Content Placeholder 2">
            <a:extLst>
              <a:ext uri="{FF2B5EF4-FFF2-40B4-BE49-F238E27FC236}">
                <a16:creationId xmlns:a16="http://schemas.microsoft.com/office/drawing/2014/main" id="{F289B06B-9E7A-C37E-FF54-CF191FAE38CA}"/>
              </a:ext>
            </a:extLst>
          </p:cNvPr>
          <p:cNvSpPr>
            <a:spLocks noGrp="1"/>
          </p:cNvSpPr>
          <p:nvPr>
            <p:ph idx="1"/>
          </p:nvPr>
        </p:nvSpPr>
        <p:spPr>
          <a:xfrm>
            <a:off x="419100" y="1776827"/>
            <a:ext cx="11353800" cy="4906479"/>
          </a:xfrm>
        </p:spPr>
        <p:txBody>
          <a:bodyPr>
            <a:normAutofit fontScale="92500" lnSpcReduction="20000"/>
          </a:bodyPr>
          <a:lstStyle/>
          <a:p>
            <a:r>
              <a:rPr lang="en-US" b="1" dirty="0"/>
              <a:t>🔥 The Huguenots and the St. Bartholomew's Day Massacre</a:t>
            </a:r>
          </a:p>
          <a:p>
            <a:r>
              <a:rPr lang="en-US" dirty="0"/>
              <a:t>The Huguenots were </a:t>
            </a:r>
            <a:r>
              <a:rPr lang="en-US" dirty="0">
                <a:solidFill>
                  <a:schemeClr val="tx2">
                    <a:lumMod val="75000"/>
                    <a:lumOff val="25000"/>
                  </a:schemeClr>
                </a:solidFill>
              </a:rPr>
              <a:t>French Protestants who followed Calvinist </a:t>
            </a:r>
            <a:r>
              <a:rPr lang="en-US" dirty="0"/>
              <a:t>teachings during the 16th century. Their growing influence sparked fierce opposition from Catholic factions, leading to the French Wars of Religion (1562–1598). Tensions peaked on August 24, 1572—St. Bartholomew’s Day—when thousands of Huguenots gathered in Paris for a royal wedding meant to unite Protestants and Catholics. Instead, they were ambushed in a brutal massacre. Over 2,000 were killed in Paris, with thousands more slaughtered across France in the following weeks.</a:t>
            </a:r>
          </a:p>
          <a:p>
            <a:r>
              <a:rPr lang="en-US" dirty="0"/>
              <a:t>The massacre shattered hopes of religious tolerance. Although the Edict of Nantes (1598) later granted Huguenots limited rights, persecution resumed under Louis XIV. In 1685, the Edict of Nantes was revoked, forcing many Huguenots to flee. Their diaspora enriched Protestant communities across Europe and the Americas, while France suffered a loss of skilled artisans, merchants, and intellectuals.</a:t>
            </a:r>
          </a:p>
          <a:p>
            <a:pPr marL="0" indent="0">
              <a:buNone/>
            </a:pPr>
            <a:endParaRPr lang="en-PH" sz="1600" dirty="0"/>
          </a:p>
        </p:txBody>
      </p:sp>
      <p:sp>
        <p:nvSpPr>
          <p:cNvPr id="4" name="TextBox 3">
            <a:extLst>
              <a:ext uri="{FF2B5EF4-FFF2-40B4-BE49-F238E27FC236}">
                <a16:creationId xmlns:a16="http://schemas.microsoft.com/office/drawing/2014/main" id="{772834AA-DCC2-90A8-495E-C8493282D286}"/>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3140800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24957-4291-F389-0BA0-479661D71DBF}"/>
              </a:ext>
            </a:extLst>
          </p:cNvPr>
          <p:cNvSpPr>
            <a:spLocks noGrp="1"/>
          </p:cNvSpPr>
          <p:nvPr>
            <p:ph type="title"/>
          </p:nvPr>
        </p:nvSpPr>
        <p:spPr>
          <a:xfrm>
            <a:off x="838200" y="18255"/>
            <a:ext cx="10515600" cy="1325563"/>
          </a:xfrm>
        </p:spPr>
        <p:txBody>
          <a:bodyPr/>
          <a:lstStyle/>
          <a:p>
            <a:r>
              <a:rPr lang="en-PH" dirty="0"/>
              <a:t>Timeline Summary</a:t>
            </a:r>
          </a:p>
        </p:txBody>
      </p:sp>
      <p:sp>
        <p:nvSpPr>
          <p:cNvPr id="3" name="Content Placeholder 2">
            <a:extLst>
              <a:ext uri="{FF2B5EF4-FFF2-40B4-BE49-F238E27FC236}">
                <a16:creationId xmlns:a16="http://schemas.microsoft.com/office/drawing/2014/main" id="{E4702E9B-C894-08A1-1466-B2DE579B8FD6}"/>
              </a:ext>
            </a:extLst>
          </p:cNvPr>
          <p:cNvSpPr>
            <a:spLocks noGrp="1"/>
          </p:cNvSpPr>
          <p:nvPr>
            <p:ph idx="1"/>
          </p:nvPr>
        </p:nvSpPr>
        <p:spPr>
          <a:xfrm>
            <a:off x="419100" y="1282906"/>
            <a:ext cx="11353800" cy="5556839"/>
          </a:xfrm>
        </p:spPr>
        <p:txBody>
          <a:bodyPr>
            <a:normAutofit lnSpcReduction="10000"/>
          </a:bodyPr>
          <a:lstStyle/>
          <a:p>
            <a:pPr lvl="0"/>
            <a:r>
              <a:rPr lang="en-PH" sz="3200" b="1" dirty="0"/>
              <a:t>Late 1300s–1400s:</a:t>
            </a:r>
            <a:r>
              <a:rPr lang="en-PH" sz="3200" dirty="0"/>
              <a:t> Early reformers like Wycliffe and Hus.</a:t>
            </a:r>
          </a:p>
          <a:p>
            <a:pPr lvl="0"/>
            <a:r>
              <a:rPr lang="en-PH" sz="3200" b="1" dirty="0"/>
              <a:t>1517:</a:t>
            </a:r>
            <a:r>
              <a:rPr lang="en-PH" sz="3200" dirty="0"/>
              <a:t> Martin Luther’s “95 Theses” marks the official beginning of the Protestant Reformation.</a:t>
            </a:r>
          </a:p>
          <a:p>
            <a:pPr lvl="0"/>
            <a:r>
              <a:rPr lang="en-PH" sz="3200" b="1" dirty="0"/>
              <a:t>16th Century:</a:t>
            </a:r>
            <a:r>
              <a:rPr lang="en-PH" sz="3200" dirty="0"/>
              <a:t> Rapid spread of reform movements across Europe, leading to the formation of Protestant churches and major changes in Christianity.</a:t>
            </a:r>
          </a:p>
          <a:p>
            <a:r>
              <a:rPr lang="en-PH" sz="3200" b="1" dirty="0"/>
              <a:t>In summary:</a:t>
            </a:r>
            <a:r>
              <a:rPr lang="en-PH" sz="3200" dirty="0"/>
              <a:t> The first reformers emerged in the late Middle Ages, with Wycliffe and Hus as key figures. The major wave of reform began with Martin Luther in 1517, followed by other leaders across Europe. These reformers challenged church authority, promoted access to the Bible, and laid the groundwork for Protestantism.</a:t>
            </a:r>
          </a:p>
          <a:p>
            <a:pPr marL="0" indent="0">
              <a:buNone/>
            </a:pPr>
            <a:endParaRPr lang="en-PH" dirty="0"/>
          </a:p>
        </p:txBody>
      </p:sp>
      <p:sp>
        <p:nvSpPr>
          <p:cNvPr id="4" name="TextBox 3">
            <a:extLst>
              <a:ext uri="{FF2B5EF4-FFF2-40B4-BE49-F238E27FC236}">
                <a16:creationId xmlns:a16="http://schemas.microsoft.com/office/drawing/2014/main" id="{2C95D40A-C1F9-F1A2-6900-E98B7DC9D8DE}"/>
              </a:ext>
            </a:extLst>
          </p:cNvPr>
          <p:cNvSpPr txBox="1"/>
          <p:nvPr/>
        </p:nvSpPr>
        <p:spPr>
          <a:xfrm rot="5400000">
            <a:off x="-522624" y="522622"/>
            <a:ext cx="1630020"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ΣΑΡΔΙΣ</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6162170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01D95-26C9-73C9-0213-F521B5FCB054}"/>
            </a:ext>
          </a:extLst>
        </p:cNvPr>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13429719-7E2B-4893-C2E2-2DB0B721EF8F}"/>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D3FAF750-297B-7768-DDF5-3EB26752885C}"/>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1E5B6FA7-2571-1D7E-AE9E-997A43AB2B22}"/>
              </a:ext>
            </a:extLst>
          </p:cNvPr>
          <p:cNvSpPr>
            <a:spLocks noGrp="1"/>
          </p:cNvSpPr>
          <p:nvPr>
            <p:ph type="title"/>
          </p:nvPr>
        </p:nvSpPr>
        <p:spPr>
          <a:xfrm>
            <a:off x="838200" y="2766218"/>
            <a:ext cx="10515600" cy="1325563"/>
          </a:xfrm>
        </p:spPr>
        <p:txBody>
          <a:bodyPr>
            <a:noAutofit/>
          </a:bodyPr>
          <a:lstStyle/>
          <a:p>
            <a:pPr algn="ctr"/>
            <a:r>
              <a:rPr lang="en-US" sz="8800" dirty="0"/>
              <a:t>Free Churches </a:t>
            </a:r>
            <a:br>
              <a:rPr lang="en-US" sz="8800" dirty="0"/>
            </a:br>
            <a:r>
              <a:rPr lang="en-US" sz="8800" dirty="0"/>
              <a:t>1600 – 1900 AD ΦΙΛΑΔΕΛΦΙΑ</a:t>
            </a:r>
          </a:p>
        </p:txBody>
      </p:sp>
    </p:spTree>
    <p:extLst>
      <p:ext uri="{BB962C8B-B14F-4D97-AF65-F5344CB8AC3E}">
        <p14:creationId xmlns:p14="http://schemas.microsoft.com/office/powerpoint/2010/main" val="3160088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DD088-AC28-81D0-FEFE-EF2844529C7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4DAD9B1-02BF-4A25-AAD6-375B0569CAFD}"/>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418C9162-2F21-9FD3-A29E-0F6462BC876D}"/>
              </a:ext>
            </a:extLst>
          </p:cNvPr>
          <p:cNvSpPr>
            <a:spLocks noGrp="1"/>
          </p:cNvSpPr>
          <p:nvPr>
            <p:ph idx="1"/>
          </p:nvPr>
        </p:nvSpPr>
        <p:spPr>
          <a:xfrm>
            <a:off x="419100" y="526772"/>
            <a:ext cx="11353800" cy="6069497"/>
          </a:xfrm>
        </p:spPr>
        <p:txBody>
          <a:bodyPr>
            <a:normAutofit/>
          </a:bodyPr>
          <a:lstStyle/>
          <a:p>
            <a:pPr marL="0" indent="0">
              <a:buNone/>
            </a:pPr>
            <a:r>
              <a:rPr lang="en-US" sz="3900" dirty="0">
                <a:solidFill>
                  <a:srgbClr val="FFC000"/>
                </a:solidFill>
              </a:rPr>
              <a:t>Leaving the foundation of the reformers and gaining a further and new freedom from persecution of the roman church protection by Royals and later freed from papacy by Napoleon (=New City) Bonaparte (=Good Part) in the time of the industrial Revolution in in great poverty a people rose up different from all that fixed their Eyes on Jesus learning HIS ways to perfection and doing a great deal in Mission and Social work. They put their lives on stake to reach the impossible “World Mission” This is their part of History</a:t>
            </a:r>
            <a:endParaRPr lang="en-PH" sz="3900" dirty="0">
              <a:solidFill>
                <a:srgbClr val="FFC000"/>
              </a:solidFill>
            </a:endParaRPr>
          </a:p>
          <a:p>
            <a:pPr marL="0" indent="0">
              <a:buNone/>
            </a:pPr>
            <a:endParaRPr lang="en-PH" dirty="0"/>
          </a:p>
        </p:txBody>
      </p:sp>
      <p:sp>
        <p:nvSpPr>
          <p:cNvPr id="2" name="TextBox 1">
            <a:extLst>
              <a:ext uri="{FF2B5EF4-FFF2-40B4-BE49-F238E27FC236}">
                <a16:creationId xmlns:a16="http://schemas.microsoft.com/office/drawing/2014/main" id="{A8F7B35C-F07F-91D3-8861-AC38051A0CE9}"/>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3356833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48FA4-599B-8DBE-41E5-CF052C545B48}"/>
              </a:ext>
            </a:extLst>
          </p:cNvPr>
          <p:cNvSpPr>
            <a:spLocks noGrp="1"/>
          </p:cNvSpPr>
          <p:nvPr>
            <p:ph type="title"/>
          </p:nvPr>
        </p:nvSpPr>
        <p:spPr>
          <a:xfrm>
            <a:off x="838200" y="18255"/>
            <a:ext cx="10515600" cy="1325563"/>
          </a:xfrm>
        </p:spPr>
        <p:txBody>
          <a:bodyPr/>
          <a:lstStyle/>
          <a:p>
            <a:r>
              <a:rPr lang="en-PH" dirty="0"/>
              <a:t>17th Century (1600s)</a:t>
            </a:r>
          </a:p>
        </p:txBody>
      </p:sp>
      <p:sp>
        <p:nvSpPr>
          <p:cNvPr id="3" name="Content Placeholder 2">
            <a:extLst>
              <a:ext uri="{FF2B5EF4-FFF2-40B4-BE49-F238E27FC236}">
                <a16:creationId xmlns:a16="http://schemas.microsoft.com/office/drawing/2014/main" id="{1BDDEC94-7DEA-2666-DE0E-2BB3780E5307}"/>
              </a:ext>
            </a:extLst>
          </p:cNvPr>
          <p:cNvSpPr>
            <a:spLocks noGrp="1"/>
          </p:cNvSpPr>
          <p:nvPr>
            <p:ph idx="1"/>
          </p:nvPr>
        </p:nvSpPr>
        <p:spPr/>
        <p:txBody>
          <a:bodyPr/>
          <a:lstStyle/>
          <a:p>
            <a:r>
              <a:rPr lang="en-PH" sz="4800" b="1" dirty="0"/>
              <a:t>Baptists </a:t>
            </a:r>
          </a:p>
          <a:p>
            <a:r>
              <a:rPr lang="en-PH" sz="4800" dirty="0"/>
              <a:t>The Baptist denomination was founded in England and Amsterdam in the Netherlands around 1609. It emphasized believer’s baptism and the autonomy of local congregations.</a:t>
            </a:r>
          </a:p>
          <a:p>
            <a:pPr marL="0" indent="0">
              <a:buNone/>
            </a:pPr>
            <a:endParaRPr lang="en-PH" dirty="0"/>
          </a:p>
        </p:txBody>
      </p:sp>
      <p:sp>
        <p:nvSpPr>
          <p:cNvPr id="4" name="TextBox 3">
            <a:extLst>
              <a:ext uri="{FF2B5EF4-FFF2-40B4-BE49-F238E27FC236}">
                <a16:creationId xmlns:a16="http://schemas.microsoft.com/office/drawing/2014/main" id="{52BB2AB2-9284-14C0-8AEB-DE6F1D04C6AE}"/>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873225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30AC1-2CD0-AE4C-BDA2-D1D2F04496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2F3CAA-CEFB-F1D3-E3AF-FD7787F9B5D5}"/>
              </a:ext>
            </a:extLst>
          </p:cNvPr>
          <p:cNvSpPr>
            <a:spLocks noGrp="1"/>
          </p:cNvSpPr>
          <p:nvPr>
            <p:ph type="title"/>
          </p:nvPr>
        </p:nvSpPr>
        <p:spPr>
          <a:xfrm>
            <a:off x="838200" y="18255"/>
            <a:ext cx="10515600" cy="1325563"/>
          </a:xfrm>
        </p:spPr>
        <p:txBody>
          <a:bodyPr/>
          <a:lstStyle/>
          <a:p>
            <a:r>
              <a:rPr lang="en-PH" dirty="0"/>
              <a:t>17th Century (1600s)</a:t>
            </a:r>
          </a:p>
        </p:txBody>
      </p:sp>
      <p:sp>
        <p:nvSpPr>
          <p:cNvPr id="3" name="Content Placeholder 2">
            <a:extLst>
              <a:ext uri="{FF2B5EF4-FFF2-40B4-BE49-F238E27FC236}">
                <a16:creationId xmlns:a16="http://schemas.microsoft.com/office/drawing/2014/main" id="{18990087-DC23-AC61-AB8A-DC29D26C7C97}"/>
              </a:ext>
            </a:extLst>
          </p:cNvPr>
          <p:cNvSpPr>
            <a:spLocks noGrp="1"/>
          </p:cNvSpPr>
          <p:nvPr>
            <p:ph idx="1"/>
          </p:nvPr>
        </p:nvSpPr>
        <p:spPr>
          <a:xfrm>
            <a:off x="419100" y="1343818"/>
            <a:ext cx="11353800" cy="5014120"/>
          </a:xfrm>
        </p:spPr>
        <p:txBody>
          <a:bodyPr>
            <a:normAutofit fontScale="92500"/>
          </a:bodyPr>
          <a:lstStyle/>
          <a:p>
            <a:r>
              <a:rPr lang="en-PH" sz="3600" b="1" dirty="0"/>
              <a:t>The Pilgrim Fathers </a:t>
            </a:r>
          </a:p>
          <a:p>
            <a:pPr lvl="0"/>
            <a:r>
              <a:rPr lang="en-PH" sz="3600" dirty="0"/>
              <a:t>were a group of English Puritans who sought religious freedom and sailed to North America aboard the Mayflower in 1620. They established the Plymouth Colony in present-day Massachusetts. Their journey and settlement are considered foundational in American history, as they helped lay the groundwork for religious liberty and self-government in the New World. The Pilgrim Fathers are remembered for their perseverance, faith, and the first Thanksgiving celebration with Native Americans.</a:t>
            </a:r>
          </a:p>
        </p:txBody>
      </p:sp>
      <p:sp>
        <p:nvSpPr>
          <p:cNvPr id="4" name="TextBox 3">
            <a:extLst>
              <a:ext uri="{FF2B5EF4-FFF2-40B4-BE49-F238E27FC236}">
                <a16:creationId xmlns:a16="http://schemas.microsoft.com/office/drawing/2014/main" id="{A7D4EBF6-BD8F-5010-3817-9A3D1D338AF3}"/>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91986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A1EFF-0365-090A-F86C-72127D910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4600C-3433-2F68-0A37-8863099BB988}"/>
              </a:ext>
            </a:extLst>
          </p:cNvPr>
          <p:cNvSpPr>
            <a:spLocks noGrp="1"/>
          </p:cNvSpPr>
          <p:nvPr>
            <p:ph type="title"/>
          </p:nvPr>
        </p:nvSpPr>
        <p:spPr>
          <a:xfrm>
            <a:off x="838200" y="18255"/>
            <a:ext cx="10515600" cy="1325563"/>
          </a:xfrm>
        </p:spPr>
        <p:txBody>
          <a:bodyPr/>
          <a:lstStyle/>
          <a:p>
            <a:r>
              <a:rPr lang="en-PH" dirty="0"/>
              <a:t>17th Century (1600s)</a:t>
            </a:r>
          </a:p>
        </p:txBody>
      </p:sp>
      <p:sp>
        <p:nvSpPr>
          <p:cNvPr id="3" name="Content Placeholder 2">
            <a:extLst>
              <a:ext uri="{FF2B5EF4-FFF2-40B4-BE49-F238E27FC236}">
                <a16:creationId xmlns:a16="http://schemas.microsoft.com/office/drawing/2014/main" id="{483975A2-7B42-A1F8-3E3B-7205869FAAD8}"/>
              </a:ext>
            </a:extLst>
          </p:cNvPr>
          <p:cNvSpPr>
            <a:spLocks noGrp="1"/>
          </p:cNvSpPr>
          <p:nvPr>
            <p:ph idx="1"/>
          </p:nvPr>
        </p:nvSpPr>
        <p:spPr/>
        <p:txBody>
          <a:bodyPr/>
          <a:lstStyle/>
          <a:p>
            <a:r>
              <a:rPr lang="en-PH" b="1" dirty="0"/>
              <a:t>Quakers (Religious Society of Friends)</a:t>
            </a:r>
          </a:p>
          <a:p>
            <a:pPr lvl="0"/>
            <a:r>
              <a:rPr lang="en-PH" b="1" dirty="0"/>
              <a:t>Who they were:</a:t>
            </a:r>
            <a:r>
              <a:rPr lang="en-PH" dirty="0"/>
              <a:t> A Christian movement founded by </a:t>
            </a:r>
            <a:r>
              <a:rPr lang="en-PH" b="1" dirty="0"/>
              <a:t>George Fox in England</a:t>
            </a:r>
            <a:r>
              <a:rPr lang="en-PH" dirty="0"/>
              <a:t> in the 1650s.</a:t>
            </a:r>
          </a:p>
          <a:p>
            <a:pPr lvl="0"/>
            <a:r>
              <a:rPr lang="en-PH" b="1" dirty="0"/>
              <a:t>Beliefs:</a:t>
            </a:r>
            <a:r>
              <a:rPr lang="en-PH" dirty="0"/>
              <a:t> Emphasized the “inner light” (direct experience of God), pacifism, equality, and simplicity.</a:t>
            </a:r>
          </a:p>
          <a:p>
            <a:pPr lvl="0"/>
            <a:r>
              <a:rPr lang="en-PH" b="1" dirty="0"/>
              <a:t>Settlement:</a:t>
            </a:r>
            <a:r>
              <a:rPr lang="en-PH" dirty="0"/>
              <a:t> Many Quakers </a:t>
            </a:r>
            <a:r>
              <a:rPr lang="en-PH" b="1" dirty="0"/>
              <a:t>emigrated to America</a:t>
            </a:r>
            <a:r>
              <a:rPr lang="en-PH" dirty="0"/>
              <a:t>, especially </a:t>
            </a:r>
            <a:r>
              <a:rPr lang="en-PH" b="1" dirty="0"/>
              <a:t>Pennsylvania</a:t>
            </a:r>
            <a:r>
              <a:rPr lang="en-PH" dirty="0"/>
              <a:t>, which was founded by the </a:t>
            </a:r>
            <a:r>
              <a:rPr lang="en-PH" b="1" dirty="0"/>
              <a:t>Quaker William Penn</a:t>
            </a:r>
            <a:r>
              <a:rPr lang="en-PH" dirty="0"/>
              <a:t>.</a:t>
            </a:r>
          </a:p>
          <a:p>
            <a:pPr lvl="0"/>
            <a:r>
              <a:rPr lang="en-PH" b="1" dirty="0"/>
              <a:t>Legacy:</a:t>
            </a:r>
            <a:r>
              <a:rPr lang="en-PH" dirty="0"/>
              <a:t> Known for social reform, abolitionism, and peaceful activism.</a:t>
            </a:r>
          </a:p>
        </p:txBody>
      </p:sp>
      <p:sp>
        <p:nvSpPr>
          <p:cNvPr id="4" name="TextBox 3">
            <a:extLst>
              <a:ext uri="{FF2B5EF4-FFF2-40B4-BE49-F238E27FC236}">
                <a16:creationId xmlns:a16="http://schemas.microsoft.com/office/drawing/2014/main" id="{7BB39AEE-0330-B193-462B-0364A2AE163A}"/>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500023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04920-2005-997C-B403-AB68190E5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2ECA9-426C-2695-A862-6F9C3AEC9E41}"/>
              </a:ext>
            </a:extLst>
          </p:cNvPr>
          <p:cNvSpPr>
            <a:spLocks noGrp="1"/>
          </p:cNvSpPr>
          <p:nvPr>
            <p:ph type="title"/>
          </p:nvPr>
        </p:nvSpPr>
        <p:spPr>
          <a:xfrm>
            <a:off x="838200" y="18255"/>
            <a:ext cx="10515600" cy="1325563"/>
          </a:xfrm>
        </p:spPr>
        <p:txBody>
          <a:bodyPr/>
          <a:lstStyle/>
          <a:p>
            <a:r>
              <a:rPr lang="en-PH" dirty="0"/>
              <a:t>17th Century (1600s)</a:t>
            </a:r>
          </a:p>
        </p:txBody>
      </p:sp>
      <p:sp>
        <p:nvSpPr>
          <p:cNvPr id="3" name="Content Placeholder 2">
            <a:extLst>
              <a:ext uri="{FF2B5EF4-FFF2-40B4-BE49-F238E27FC236}">
                <a16:creationId xmlns:a16="http://schemas.microsoft.com/office/drawing/2014/main" id="{0E8235D2-43C4-7736-8F8C-082CC9799D75}"/>
              </a:ext>
            </a:extLst>
          </p:cNvPr>
          <p:cNvSpPr>
            <a:spLocks noGrp="1"/>
          </p:cNvSpPr>
          <p:nvPr>
            <p:ph idx="1"/>
          </p:nvPr>
        </p:nvSpPr>
        <p:spPr/>
        <p:txBody>
          <a:bodyPr>
            <a:normAutofit/>
          </a:bodyPr>
          <a:lstStyle/>
          <a:p>
            <a:r>
              <a:rPr lang="en-PH" sz="4800" b="1" dirty="0"/>
              <a:t>Amish </a:t>
            </a:r>
          </a:p>
          <a:p>
            <a:pPr lvl="0"/>
            <a:r>
              <a:rPr lang="en-PH" sz="4800" dirty="0"/>
              <a:t>(Switzerland/France, 1693): Emerged from the Mennonite movement, led by Jacob Amman, emphasizing simplicity and separation from the world.</a:t>
            </a:r>
          </a:p>
        </p:txBody>
      </p:sp>
      <p:sp>
        <p:nvSpPr>
          <p:cNvPr id="4" name="TextBox 3">
            <a:extLst>
              <a:ext uri="{FF2B5EF4-FFF2-40B4-BE49-F238E27FC236}">
                <a16:creationId xmlns:a16="http://schemas.microsoft.com/office/drawing/2014/main" id="{9B4946E0-209F-D36A-E8DA-E24A7878D775}"/>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6582250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39B15-5294-236C-91A9-38D8C38CF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77A18-8EF8-0FA4-E615-D9F428B4AE99}"/>
              </a:ext>
            </a:extLst>
          </p:cNvPr>
          <p:cNvSpPr>
            <a:spLocks noGrp="1"/>
          </p:cNvSpPr>
          <p:nvPr>
            <p:ph type="title"/>
          </p:nvPr>
        </p:nvSpPr>
        <p:spPr>
          <a:xfrm>
            <a:off x="838200" y="18255"/>
            <a:ext cx="10515600" cy="1325563"/>
          </a:xfrm>
        </p:spPr>
        <p:txBody>
          <a:bodyPr/>
          <a:lstStyle/>
          <a:p>
            <a:r>
              <a:rPr lang="en-PH" b="1" dirty="0">
                <a:solidFill>
                  <a:srgbClr val="FF0000"/>
                </a:solidFill>
              </a:rPr>
              <a:t>18th Century (1700s)</a:t>
            </a:r>
          </a:p>
        </p:txBody>
      </p:sp>
      <p:sp>
        <p:nvSpPr>
          <p:cNvPr id="3" name="Content Placeholder 2">
            <a:extLst>
              <a:ext uri="{FF2B5EF4-FFF2-40B4-BE49-F238E27FC236}">
                <a16:creationId xmlns:a16="http://schemas.microsoft.com/office/drawing/2014/main" id="{CE913F7A-569F-B8C7-F9AB-3E794E787A4D}"/>
              </a:ext>
            </a:extLst>
          </p:cNvPr>
          <p:cNvSpPr>
            <a:spLocks noGrp="1"/>
          </p:cNvSpPr>
          <p:nvPr>
            <p:ph idx="1"/>
          </p:nvPr>
        </p:nvSpPr>
        <p:spPr>
          <a:xfrm>
            <a:off x="838200" y="1343818"/>
            <a:ext cx="10515600" cy="5382006"/>
          </a:xfrm>
        </p:spPr>
        <p:txBody>
          <a:bodyPr>
            <a:normAutofit fontScale="92500" lnSpcReduction="10000"/>
          </a:bodyPr>
          <a:lstStyle/>
          <a:p>
            <a:r>
              <a:rPr lang="en-PH" sz="4000" b="1" dirty="0"/>
              <a:t>Methodism </a:t>
            </a:r>
          </a:p>
          <a:p>
            <a:pPr lvl="0"/>
            <a:r>
              <a:rPr lang="en-PH" sz="4000" dirty="0"/>
              <a:t>(England, 1739): Founded by </a:t>
            </a:r>
            <a:r>
              <a:rPr lang="en-PH" sz="4000" b="1" dirty="0"/>
              <a:t>John and Charles Wesley</a:t>
            </a:r>
            <a:r>
              <a:rPr lang="en-PH" sz="4000" dirty="0"/>
              <a:t> as a revival movement within Anglicanism, focusing on personal holiness and social justice.</a:t>
            </a:r>
          </a:p>
          <a:p>
            <a:r>
              <a:rPr lang="en-PH" sz="4000" b="1" dirty="0"/>
              <a:t>Brethren Movement</a:t>
            </a:r>
          </a:p>
          <a:p>
            <a:r>
              <a:rPr lang="en-PH" sz="4000" b="1" dirty="0"/>
              <a:t>Moravian Church </a:t>
            </a:r>
          </a:p>
          <a:p>
            <a:pPr lvl="0"/>
            <a:r>
              <a:rPr lang="en-PH" sz="4000" dirty="0"/>
              <a:t>(Germany/Czech lands Bohemia, renewed in 1722): Emphasized missionary work and community living. </a:t>
            </a:r>
          </a:p>
        </p:txBody>
      </p:sp>
      <p:sp>
        <p:nvSpPr>
          <p:cNvPr id="4" name="TextBox 3">
            <a:extLst>
              <a:ext uri="{FF2B5EF4-FFF2-40B4-BE49-F238E27FC236}">
                <a16:creationId xmlns:a16="http://schemas.microsoft.com/office/drawing/2014/main" id="{B38AF099-78B8-894C-738A-95DEDFF6E600}"/>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785580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B879444-F19A-04D5-B6DC-F1EF3778CFD3}"/>
              </a:ext>
            </a:extLst>
          </p:cNvPr>
          <p:cNvSpPr>
            <a:spLocks noGrp="1"/>
          </p:cNvSpPr>
          <p:nvPr>
            <p:ph idx="1"/>
          </p:nvPr>
        </p:nvSpPr>
        <p:spPr>
          <a:xfrm>
            <a:off x="4447308" y="591344"/>
            <a:ext cx="6906491" cy="5585619"/>
          </a:xfrm>
        </p:spPr>
        <p:txBody>
          <a:bodyPr anchor="ctr">
            <a:normAutofit/>
          </a:bodyPr>
          <a:lstStyle/>
          <a:p>
            <a:pPr marL="0" indent="0">
              <a:buNone/>
            </a:pPr>
            <a:r>
              <a:rPr lang="en-US" sz="4400" dirty="0"/>
              <a:t>Whereas the Christians of this time were protected by Royal that found faith in Jesus they formed a new Aeon of Mission and social work displaying Christian life to the public</a:t>
            </a:r>
            <a:endParaRPr lang="en-PH" sz="4400" dirty="0"/>
          </a:p>
        </p:txBody>
      </p:sp>
      <p:sp>
        <p:nvSpPr>
          <p:cNvPr id="4" name="TextBox 3">
            <a:extLst>
              <a:ext uri="{FF2B5EF4-FFF2-40B4-BE49-F238E27FC236}">
                <a16:creationId xmlns:a16="http://schemas.microsoft.com/office/drawing/2014/main" id="{CED343B3-CDC7-B14B-E6BE-31C0FAFA5017}"/>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54397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D4CBA-BB64-5486-8912-67F9B1EFF7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E9091-055A-0901-E02D-1833641C4EAB}"/>
              </a:ext>
            </a:extLst>
          </p:cNvPr>
          <p:cNvSpPr>
            <a:spLocks noGrp="1"/>
          </p:cNvSpPr>
          <p:nvPr>
            <p:ph type="title"/>
          </p:nvPr>
        </p:nvSpPr>
        <p:spPr>
          <a:xfrm>
            <a:off x="838200" y="18255"/>
            <a:ext cx="10515600" cy="1325563"/>
          </a:xfrm>
        </p:spPr>
        <p:txBody>
          <a:bodyPr/>
          <a:lstStyle/>
          <a:p>
            <a:r>
              <a:rPr lang="en-PH" dirty="0"/>
              <a:t>17th Century (1600s)</a:t>
            </a:r>
          </a:p>
        </p:txBody>
      </p:sp>
      <p:sp>
        <p:nvSpPr>
          <p:cNvPr id="3" name="Content Placeholder 2">
            <a:extLst>
              <a:ext uri="{FF2B5EF4-FFF2-40B4-BE49-F238E27FC236}">
                <a16:creationId xmlns:a16="http://schemas.microsoft.com/office/drawing/2014/main" id="{23D3B19D-F697-6458-EE5E-756A23774A49}"/>
              </a:ext>
            </a:extLst>
          </p:cNvPr>
          <p:cNvSpPr>
            <a:spLocks noGrp="1"/>
          </p:cNvSpPr>
          <p:nvPr>
            <p:ph idx="1"/>
          </p:nvPr>
        </p:nvSpPr>
        <p:spPr>
          <a:xfrm>
            <a:off x="584774" y="1198044"/>
            <a:ext cx="11353800" cy="5495927"/>
          </a:xfrm>
        </p:spPr>
        <p:txBody>
          <a:bodyPr>
            <a:normAutofit/>
          </a:bodyPr>
          <a:lstStyle/>
          <a:p>
            <a:pPr marL="0" indent="0">
              <a:buNone/>
            </a:pPr>
            <a:r>
              <a:rPr lang="en-US" sz="3200" b="1" dirty="0"/>
              <a:t>August Hermann Francke (1663–1727) </a:t>
            </a:r>
          </a:p>
          <a:p>
            <a:pPr marL="0" indent="0">
              <a:buNone/>
            </a:pPr>
            <a:r>
              <a:rPr lang="en-US" sz="3200" dirty="0"/>
              <a:t>was a German Lutheran pastor, theologian, and educator. He was a key leader in the </a:t>
            </a:r>
            <a:r>
              <a:rPr lang="en-US" sz="3200" b="1" dirty="0"/>
              <a:t>Pietist movement</a:t>
            </a:r>
            <a:r>
              <a:rPr lang="en-US" sz="3200" dirty="0"/>
              <a:t>, which emphasized personal faith and practical Christianity. Francke </a:t>
            </a:r>
            <a:r>
              <a:rPr lang="en-US" sz="3200" b="1" dirty="0"/>
              <a:t>founded schools </a:t>
            </a:r>
            <a:r>
              <a:rPr lang="en-US" sz="3200" dirty="0"/>
              <a:t>with the permission and help of</a:t>
            </a:r>
            <a:r>
              <a:rPr lang="en-US" sz="3200" b="1" dirty="0"/>
              <a:t> </a:t>
            </a:r>
            <a:r>
              <a:rPr lang="en-PH" sz="3200" b="1" dirty="0"/>
              <a:t>Frederick William I</a:t>
            </a:r>
            <a:r>
              <a:rPr lang="en-PH" sz="3200" dirty="0"/>
              <a:t> 1688 –1740), known as the </a:t>
            </a:r>
            <a:r>
              <a:rPr lang="en-PH" sz="3200" b="1" dirty="0"/>
              <a:t>Soldier King</a:t>
            </a:r>
            <a:r>
              <a:rPr lang="en-PH" sz="3200" dirty="0"/>
              <a:t> was King of Prussia. Francke </a:t>
            </a:r>
            <a:r>
              <a:rPr lang="en-US" sz="3200" dirty="0"/>
              <a:t>founded</a:t>
            </a:r>
            <a:r>
              <a:rPr lang="en-PH" sz="3200" dirty="0"/>
              <a:t> </a:t>
            </a:r>
            <a:r>
              <a:rPr lang="en-US" sz="3200" dirty="0"/>
              <a:t>an </a:t>
            </a:r>
            <a:r>
              <a:rPr lang="en-US" sz="3200" b="1" dirty="0"/>
              <a:t>orphanage</a:t>
            </a:r>
            <a:r>
              <a:rPr lang="en-US" sz="3200" dirty="0"/>
              <a:t>, and </a:t>
            </a:r>
            <a:r>
              <a:rPr lang="en-US" sz="3200" b="1" dirty="0"/>
              <a:t>social institutions </a:t>
            </a:r>
            <a:r>
              <a:rPr lang="en-US" sz="3200" dirty="0"/>
              <a:t>in Halle, Germany, greatly influencing education and social care. His work inspired later Christian reformers and missionaries, and he is remembered for his faith-based ministry and commitment to helping the poor and underprivileged.</a:t>
            </a:r>
            <a:endParaRPr lang="en-PH" sz="3200" dirty="0"/>
          </a:p>
        </p:txBody>
      </p:sp>
      <p:sp>
        <p:nvSpPr>
          <p:cNvPr id="4" name="TextBox 3">
            <a:extLst>
              <a:ext uri="{FF2B5EF4-FFF2-40B4-BE49-F238E27FC236}">
                <a16:creationId xmlns:a16="http://schemas.microsoft.com/office/drawing/2014/main" id="{1E75C0B3-73B1-73EB-7589-5CFEE12ADE51}"/>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5503668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B2D0A-606D-D489-9E45-5F16F6C1E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EB0EC8-354F-F757-B06E-17B033E00438}"/>
              </a:ext>
            </a:extLst>
          </p:cNvPr>
          <p:cNvSpPr>
            <a:spLocks noGrp="1"/>
          </p:cNvSpPr>
          <p:nvPr>
            <p:ph type="title"/>
          </p:nvPr>
        </p:nvSpPr>
        <p:spPr>
          <a:xfrm>
            <a:off x="5106227" y="0"/>
            <a:ext cx="6172200" cy="1325563"/>
          </a:xfrm>
        </p:spPr>
        <p:txBody>
          <a:bodyPr>
            <a:normAutofit fontScale="90000"/>
          </a:bodyPr>
          <a:lstStyle/>
          <a:p>
            <a:r>
              <a:rPr lang="en-PH" sz="5400" b="1" dirty="0"/>
              <a:t>⚔️ Frederick William I</a:t>
            </a:r>
            <a:br>
              <a:rPr lang="en-PH" sz="5400" b="1" dirty="0"/>
            </a:br>
            <a:r>
              <a:rPr lang="en-PH" sz="3600" dirty="0"/>
              <a:t>The Soldier King of Prussia</a:t>
            </a:r>
            <a:endParaRPr lang="en-PH" dirty="0"/>
          </a:p>
        </p:txBody>
      </p:sp>
      <p:sp>
        <p:nvSpPr>
          <p:cNvPr id="3" name="Content Placeholder 2">
            <a:extLst>
              <a:ext uri="{FF2B5EF4-FFF2-40B4-BE49-F238E27FC236}">
                <a16:creationId xmlns:a16="http://schemas.microsoft.com/office/drawing/2014/main" id="{28A6C215-953C-7861-459F-EB9120A54C89}"/>
              </a:ext>
            </a:extLst>
          </p:cNvPr>
          <p:cNvSpPr>
            <a:spLocks noGrp="1"/>
          </p:cNvSpPr>
          <p:nvPr>
            <p:ph idx="1"/>
          </p:nvPr>
        </p:nvSpPr>
        <p:spPr>
          <a:xfrm>
            <a:off x="4320208" y="1690688"/>
            <a:ext cx="7744239" cy="5032375"/>
          </a:xfrm>
        </p:spPr>
        <p:txBody>
          <a:bodyPr>
            <a:normAutofit fontScale="92500" lnSpcReduction="20000"/>
          </a:bodyPr>
          <a:lstStyle/>
          <a:p>
            <a:pPr marL="0" lvl="0" indent="0">
              <a:buNone/>
            </a:pPr>
            <a:r>
              <a:rPr lang="en-US" sz="3200" dirty="0"/>
              <a:t>1688–1740), known as the "Soldier King," ruled Prussia from 1713 until his death. </a:t>
            </a:r>
            <a:r>
              <a:rPr lang="en-PH" sz="3200" dirty="0"/>
              <a:t>Born in Berlin, he was raised by the </a:t>
            </a:r>
            <a:r>
              <a:rPr lang="en-PH" sz="3200" u="sng" dirty="0">
                <a:hlinkClick r:id="rId2" tooltip="Huguenot"/>
              </a:rPr>
              <a:t>Huguenot</a:t>
            </a:r>
            <a:r>
              <a:rPr lang="en-PH" sz="3200" dirty="0"/>
              <a:t> governess </a:t>
            </a:r>
            <a:r>
              <a:rPr lang="en-PH" sz="3200" u="sng" dirty="0">
                <a:hlinkClick r:id="rId3" tooltip="Marthe de Roucoulle"/>
              </a:rPr>
              <a:t>Marthe de </a:t>
            </a:r>
            <a:r>
              <a:rPr lang="en-PH" sz="3200" u="sng" dirty="0" err="1">
                <a:hlinkClick r:id="rId3" tooltip="Marthe de Roucoulle"/>
              </a:rPr>
              <a:t>Roucoulle</a:t>
            </a:r>
            <a:r>
              <a:rPr lang="en-PH" sz="3200" dirty="0"/>
              <a:t>. </a:t>
            </a:r>
            <a:r>
              <a:rPr lang="en-US" sz="3200" dirty="0"/>
              <a:t>He transformed the state into a disciplined, militarized power, doubling the army to 80,000 men and introducing the Canton system to streamline conscription. A strict Calvinist, he imposed rigorous standards on public servants and centralized authority, reducing corruption and waste. Though he sold off overseas colonies, he prioritized internal development—reclaiming land, storing grain, and </a:t>
            </a:r>
            <a:r>
              <a:rPr lang="en-US" sz="3200" b="1" dirty="0"/>
              <a:t>encouraging Protestant immigration</a:t>
            </a:r>
            <a:r>
              <a:rPr lang="en-US" sz="3200" dirty="0"/>
              <a:t>, notably the Salzburg exiles.</a:t>
            </a:r>
            <a:endParaRPr lang="en-PH" sz="3200" dirty="0"/>
          </a:p>
        </p:txBody>
      </p:sp>
      <p:pic>
        <p:nvPicPr>
          <p:cNvPr id="5" name="Picture 4" descr="A painting of a person in armor&#10;&#10;AI-generated content may be incorrect.">
            <a:extLst>
              <a:ext uri="{FF2B5EF4-FFF2-40B4-BE49-F238E27FC236}">
                <a16:creationId xmlns:a16="http://schemas.microsoft.com/office/drawing/2014/main" id="{F216AE5B-BAAE-9D93-AAA2-B2E66E220BEE}"/>
              </a:ext>
            </a:extLst>
          </p:cNvPr>
          <p:cNvPicPr>
            <a:picLocks noChangeAspect="1"/>
          </p:cNvPicPr>
          <p:nvPr/>
        </p:nvPicPr>
        <p:blipFill>
          <a:blip r:embed="rId4">
            <a:extLst>
              <a:ext uri="{28A0092B-C50C-407E-A947-70E740481C1C}">
                <a14:useLocalDpi xmlns:a14="http://schemas.microsoft.com/office/drawing/2010/main" val="0"/>
              </a:ext>
            </a:extLst>
          </a:blip>
          <a:srcRect l="18439" r="5144"/>
          <a:stretch>
            <a:fillRect/>
          </a:stretch>
        </p:blipFill>
        <p:spPr>
          <a:xfrm>
            <a:off x="0" y="0"/>
            <a:ext cx="4134678" cy="6858000"/>
          </a:xfrm>
          <a:prstGeom prst="rect">
            <a:avLst/>
          </a:prstGeom>
        </p:spPr>
      </p:pic>
      <p:sp>
        <p:nvSpPr>
          <p:cNvPr id="6" name="TextBox 5">
            <a:extLst>
              <a:ext uri="{FF2B5EF4-FFF2-40B4-BE49-F238E27FC236}">
                <a16:creationId xmlns:a16="http://schemas.microsoft.com/office/drawing/2014/main" id="{09228AD8-719B-4DAA-E01D-9567669238C6}"/>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5147971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EFFB16-4B58-C98C-AFB2-7FB7AC2DE10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F11DE-9525-A3E6-FD33-CAFE6A8F8DA7}"/>
              </a:ext>
            </a:extLst>
          </p:cNvPr>
          <p:cNvSpPr>
            <a:spLocks noGrp="1"/>
          </p:cNvSpPr>
          <p:nvPr>
            <p:ph type="title"/>
          </p:nvPr>
        </p:nvSpPr>
        <p:spPr>
          <a:xfrm>
            <a:off x="550861" y="0"/>
            <a:ext cx="6002110" cy="1495425"/>
          </a:xfrm>
        </p:spPr>
        <p:txBody>
          <a:bodyPr>
            <a:normAutofit/>
          </a:bodyPr>
          <a:lstStyle/>
          <a:p>
            <a:r>
              <a:rPr lang="en-PH" sz="4000" b="1" dirty="0"/>
              <a:t>⚔️ Portrait Of Frederick II, Landgrave Of Hesse Kassel</a:t>
            </a:r>
            <a:endParaRPr lang="en-PH" sz="4000" dirty="0"/>
          </a:p>
        </p:txBody>
      </p:sp>
      <p:sp>
        <p:nvSpPr>
          <p:cNvPr id="3" name="Content Placeholder 2">
            <a:extLst>
              <a:ext uri="{FF2B5EF4-FFF2-40B4-BE49-F238E27FC236}">
                <a16:creationId xmlns:a16="http://schemas.microsoft.com/office/drawing/2014/main" id="{E41D8674-BBFF-02C4-7F22-C640666D4983}"/>
              </a:ext>
            </a:extLst>
          </p:cNvPr>
          <p:cNvSpPr>
            <a:spLocks noGrp="1"/>
          </p:cNvSpPr>
          <p:nvPr>
            <p:ph idx="1"/>
          </p:nvPr>
        </p:nvSpPr>
        <p:spPr>
          <a:xfrm>
            <a:off x="550861" y="1495425"/>
            <a:ext cx="6573747" cy="5247861"/>
          </a:xfrm>
        </p:spPr>
        <p:txBody>
          <a:bodyPr>
            <a:noAutofit/>
          </a:bodyPr>
          <a:lstStyle/>
          <a:p>
            <a:pPr marL="0" lvl="0" indent="0">
              <a:buNone/>
            </a:pPr>
            <a:r>
              <a:rPr lang="en-US" sz="3000" dirty="0"/>
              <a:t>His fathers reign was marked by frugality, efficiency, and a harsh temperament. He clashed bitterly with his son, Frederick II (later Frederick the Great), whom he punished for embracing music and French culture. Despite personal cruelty, Frederick William laid the administrative and military foundations that enabled </a:t>
            </a:r>
            <a:r>
              <a:rPr lang="en-US" sz="3000" b="1" dirty="0"/>
              <a:t>Prussia’s rise as a European power.</a:t>
            </a:r>
            <a:r>
              <a:rPr lang="en-US" sz="3000" dirty="0"/>
              <a:t> His legacy was one of iron discipline, state reform, and relentless focus on national </a:t>
            </a:r>
            <a:r>
              <a:rPr lang="en-PH" sz="3000" dirty="0"/>
              <a:t>strength.</a:t>
            </a:r>
          </a:p>
          <a:p>
            <a:pPr marL="0" indent="0">
              <a:buNone/>
            </a:pPr>
            <a:endParaRPr lang="en-PH" sz="3000" dirty="0"/>
          </a:p>
        </p:txBody>
      </p:sp>
      <p:pic>
        <p:nvPicPr>
          <p:cNvPr id="5" name="Picture 4" descr="A person in a military uniform&#10;&#10;AI-generated content may be incorrect.">
            <a:extLst>
              <a:ext uri="{FF2B5EF4-FFF2-40B4-BE49-F238E27FC236}">
                <a16:creationId xmlns:a16="http://schemas.microsoft.com/office/drawing/2014/main" id="{AC4346BF-EACC-2CC2-8D9A-709C8E7B3E9A}"/>
              </a:ext>
            </a:extLst>
          </p:cNvPr>
          <p:cNvPicPr>
            <a:picLocks noChangeAspect="1"/>
          </p:cNvPicPr>
          <p:nvPr/>
        </p:nvPicPr>
        <p:blipFill>
          <a:blip r:embed="rId2">
            <a:extLst>
              <a:ext uri="{28A0092B-C50C-407E-A947-70E740481C1C}">
                <a14:useLocalDpi xmlns:a14="http://schemas.microsoft.com/office/drawing/2010/main" val="0"/>
              </a:ext>
            </a:extLst>
          </a:blip>
          <a:srcRect l="6573" r="1856"/>
          <a:stretch>
            <a:fillRect/>
          </a:stretch>
        </p:blipFill>
        <p:spPr>
          <a:xfrm>
            <a:off x="7199440" y="10"/>
            <a:ext cx="4992560" cy="6857990"/>
          </a:xfrm>
          <a:prstGeom prst="rect">
            <a:avLst/>
          </a:prstGeom>
          <a:effectLst/>
        </p:spPr>
      </p:pic>
      <p:sp>
        <p:nvSpPr>
          <p:cNvPr id="6" name="TextBox 5">
            <a:extLst>
              <a:ext uri="{FF2B5EF4-FFF2-40B4-BE49-F238E27FC236}">
                <a16:creationId xmlns:a16="http://schemas.microsoft.com/office/drawing/2014/main" id="{CB520D96-37DF-08E4-6FE7-1700B590CBC9}"/>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7333461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8A317-57F7-EAC9-C529-6D9D743784DA}"/>
              </a:ext>
            </a:extLst>
          </p:cNvPr>
          <p:cNvSpPr>
            <a:spLocks noGrp="1"/>
          </p:cNvSpPr>
          <p:nvPr>
            <p:ph type="title"/>
          </p:nvPr>
        </p:nvSpPr>
        <p:spPr>
          <a:xfrm>
            <a:off x="838200" y="0"/>
            <a:ext cx="10515600" cy="1325563"/>
          </a:xfrm>
        </p:spPr>
        <p:txBody>
          <a:bodyPr>
            <a:normAutofit/>
          </a:bodyPr>
          <a:lstStyle/>
          <a:p>
            <a:r>
              <a:rPr lang="de-DE" b="1" dirty="0"/>
              <a:t>Nikolaus Ludwig Graf von Zinzendorf (1700–1760) </a:t>
            </a:r>
            <a:endParaRPr lang="en-PH" dirty="0"/>
          </a:p>
        </p:txBody>
      </p:sp>
      <p:sp>
        <p:nvSpPr>
          <p:cNvPr id="3" name="Content Placeholder 2">
            <a:extLst>
              <a:ext uri="{FF2B5EF4-FFF2-40B4-BE49-F238E27FC236}">
                <a16:creationId xmlns:a16="http://schemas.microsoft.com/office/drawing/2014/main" id="{A0380FC2-64EF-EDD2-E265-D0B661D678CE}"/>
              </a:ext>
            </a:extLst>
          </p:cNvPr>
          <p:cNvSpPr>
            <a:spLocks noGrp="1"/>
          </p:cNvSpPr>
          <p:nvPr>
            <p:ph idx="1"/>
          </p:nvPr>
        </p:nvSpPr>
        <p:spPr>
          <a:xfrm>
            <a:off x="5088835" y="1481067"/>
            <a:ext cx="7010400" cy="5376933"/>
          </a:xfrm>
        </p:spPr>
        <p:txBody>
          <a:bodyPr>
            <a:normAutofit fontScale="85000" lnSpcReduction="10000"/>
          </a:bodyPr>
          <a:lstStyle/>
          <a:p>
            <a:pPr marL="0" lvl="0" indent="0">
              <a:buNone/>
            </a:pPr>
            <a:r>
              <a:rPr lang="en-PH" sz="3200" dirty="0"/>
              <a:t>was a German count, religious and social reformer, and bishop of the Moravian Church. </a:t>
            </a:r>
            <a:r>
              <a:rPr lang="en-PH" sz="3200" b="1" dirty="0"/>
              <a:t>He was a key leader in the Pietist movement and founded the </a:t>
            </a:r>
            <a:r>
              <a:rPr lang="en-PH" sz="3200" b="1" dirty="0" err="1"/>
              <a:t>Herrnhuter</a:t>
            </a:r>
            <a:r>
              <a:rPr lang="en-PH" sz="3200" b="1" dirty="0"/>
              <a:t> </a:t>
            </a:r>
            <a:r>
              <a:rPr lang="en-PH" sz="3200" b="1" dirty="0" err="1"/>
              <a:t>Brüdergemeine</a:t>
            </a:r>
            <a:r>
              <a:rPr lang="en-PH" sz="3200" b="1" dirty="0"/>
              <a:t> (Moravian Church), </a:t>
            </a:r>
            <a:r>
              <a:rPr lang="en-PH" sz="3200" dirty="0"/>
              <a:t>pioneering Christian missions and </a:t>
            </a:r>
            <a:r>
              <a:rPr lang="en-PH" sz="3200" b="1" dirty="0">
                <a:solidFill>
                  <a:schemeClr val="tx2">
                    <a:lumMod val="75000"/>
                    <a:lumOff val="25000"/>
                  </a:schemeClr>
                </a:solidFill>
              </a:rPr>
              <a:t>ecumenical Protestantism</a:t>
            </a:r>
            <a:r>
              <a:rPr lang="en-PH" sz="3200" dirty="0"/>
              <a:t>. Zinzendorf provided </a:t>
            </a:r>
            <a:r>
              <a:rPr lang="en-PH" sz="3200" b="1" dirty="0"/>
              <a:t>refuge for persecuted Moravian </a:t>
            </a:r>
            <a:r>
              <a:rPr lang="en-PH" sz="3200" dirty="0"/>
              <a:t>exiles at Herrnhut, emphasized “heart religion,” and inspired </a:t>
            </a:r>
            <a:r>
              <a:rPr lang="en-PH" sz="3200" b="1" dirty="0"/>
              <a:t>global missionary work</a:t>
            </a:r>
            <a:r>
              <a:rPr lang="en-PH" sz="3200" dirty="0"/>
              <a:t>. He was known for his </a:t>
            </a:r>
            <a:r>
              <a:rPr lang="en-PH" sz="3200" dirty="0">
                <a:solidFill>
                  <a:schemeClr val="tx2">
                    <a:lumMod val="75000"/>
                    <a:lumOff val="25000"/>
                  </a:schemeClr>
                </a:solidFill>
              </a:rPr>
              <a:t>simple lifestyle, deep devotion to Christ, and influential hymns</a:t>
            </a:r>
            <a:r>
              <a:rPr lang="en-PH" sz="3200" dirty="0"/>
              <a:t>. His legacy includes promoting community-based Christianity, </a:t>
            </a:r>
            <a:r>
              <a:rPr lang="en-PH" sz="3200" b="1" dirty="0"/>
              <a:t>cross-cultural missions, and spiritual renewal within Protestantism.</a:t>
            </a:r>
          </a:p>
        </p:txBody>
      </p:sp>
      <p:pic>
        <p:nvPicPr>
          <p:cNvPr id="5" name="Picture 4" descr="A close-up of a person&#10;&#10;AI-generated content may be incorrect.">
            <a:extLst>
              <a:ext uri="{FF2B5EF4-FFF2-40B4-BE49-F238E27FC236}">
                <a16:creationId xmlns:a16="http://schemas.microsoft.com/office/drawing/2014/main" id="{546B23B5-A2F0-4B18-4B43-AAA0B504AEB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9" b="98352" l="96" r="97214">
                        <a14:foregroundMark x1="45149" y1="11813" x2="37944" y2="16827"/>
                        <a14:foregroundMark x1="37944" y1="16827" x2="31988" y2="42651"/>
                        <a14:foregroundMark x1="31988" y1="42651" x2="22286" y2="50618"/>
                        <a14:foregroundMark x1="22286" y1="50618" x2="12008" y2="52953"/>
                        <a14:foregroundMark x1="12008" y1="52953" x2="288" y2="74794"/>
                        <a14:foregroundMark x1="56484" y1="17170" x2="68300" y2="56593"/>
                        <a14:foregroundMark x1="68300" y1="56593" x2="96446" y2="77266"/>
                        <a14:foregroundMark x1="96446" y1="77266" x2="97310" y2="90385"/>
                        <a14:foregroundMark x1="97310" y1="90385" x2="17003" y2="91003"/>
                        <a14:foregroundMark x1="3746" y1="96841" x2="95677" y2="98352"/>
                        <a14:foregroundMark x1="55427" y1="13942" x2="42651" y2="12569"/>
                        <a14:foregroundMark x1="42651" y1="12569" x2="31412" y2="19780"/>
                        <a14:foregroundMark x1="31412" y1="19780" x2="30836" y2="23352"/>
                        <a14:foregroundMark x1="31892" y1="28571" x2="31316" y2="41346"/>
                        <a14:foregroundMark x1="35639" y1="13736" x2="28146" y2="38874"/>
                        <a14:foregroundMark x1="63785" y1="35783" x2="64361" y2="39835"/>
                        <a14:backgroundMark x1="26993" y1="22253" x2="14793" y2="43819"/>
                        <a14:backgroundMark x1="14793" y1="43819" x2="1921" y2="44025"/>
                        <a14:backgroundMark x1="70509" y1="32486" x2="99424" y2="65522"/>
                        <a14:backgroundMark x1="4035" y1="47184" x2="288" y2="54464"/>
                        <a14:backgroundMark x1="288" y1="54464" x2="288" y2="54464"/>
                        <a14:backgroundMark x1="98367" y1="65865" x2="99424" y2="68201"/>
                        <a14:backgroundMark x1="97598" y1="67995" x2="99712" y2="70948"/>
                        <a14:backgroundMark x1="97310" y1="70948" x2="99712" y2="73832"/>
                      </a14:backgroundRemoval>
                    </a14:imgEffect>
                  </a14:imgLayer>
                </a14:imgProps>
              </a:ext>
              <a:ext uri="{28A0092B-C50C-407E-A947-70E740481C1C}">
                <a14:useLocalDpi xmlns:a14="http://schemas.microsoft.com/office/drawing/2010/main" val="0"/>
              </a:ext>
            </a:extLst>
          </a:blip>
          <a:stretch>
            <a:fillRect/>
          </a:stretch>
        </p:blipFill>
        <p:spPr>
          <a:xfrm>
            <a:off x="0" y="0"/>
            <a:ext cx="4903282" cy="6858000"/>
          </a:xfrm>
          <a:prstGeom prst="rect">
            <a:avLst/>
          </a:prstGeom>
        </p:spPr>
      </p:pic>
      <p:sp>
        <p:nvSpPr>
          <p:cNvPr id="6" name="TextBox 5">
            <a:extLst>
              <a:ext uri="{FF2B5EF4-FFF2-40B4-BE49-F238E27FC236}">
                <a16:creationId xmlns:a16="http://schemas.microsoft.com/office/drawing/2014/main" id="{0098C996-7156-DBFB-BD96-4846BCE30C44}"/>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1362369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19ED222-16DD-35A1-F133-15ECEC320FA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45720" numCol="1" anchor="ctr" anchorCtr="0" compatLnSpc="1">
            <a:prstTxWarp prst="textNoShape">
              <a:avLst/>
            </a:prstTxWarp>
            <a:spAutoFit/>
          </a:bodyPr>
          <a:lstStyle/>
          <a:p>
            <a:endParaRPr lang="en-PH"/>
          </a:p>
        </p:txBody>
      </p:sp>
      <p:pic>
        <p:nvPicPr>
          <p:cNvPr id="2049" name="Picture 4" descr="A person in a military uniform&#10;&#10;AI-generated content may be incorrect.">
            <a:extLst>
              <a:ext uri="{FF2B5EF4-FFF2-40B4-BE49-F238E27FC236}">
                <a16:creationId xmlns:a16="http://schemas.microsoft.com/office/drawing/2014/main" id="{0991B38F-37EC-1BAC-4318-8A3FEB1D1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7710" y="457201"/>
            <a:ext cx="3737661" cy="6400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C2061EB-A6B3-948E-F403-19B055BACFAA}"/>
              </a:ext>
            </a:extLst>
          </p:cNvPr>
          <p:cNvSpPr txBox="1"/>
          <p:nvPr/>
        </p:nvSpPr>
        <p:spPr>
          <a:xfrm>
            <a:off x="159149" y="337601"/>
            <a:ext cx="9051112" cy="606319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bmk="_Toc211455606">
                <a:ln>
                  <a:noFill/>
                </a:ln>
                <a:solidFill>
                  <a:srgbClr val="7030A0"/>
                </a:solidFill>
                <a:effectLst/>
                <a:latin typeface="Aptos" panose="020B0004020202020204" pitchFamily="34" charset="0"/>
              </a:rPr>
              <a:t>Napoleon I General and Emperor of France</a:t>
            </a:r>
            <a:r>
              <a:rPr kumimoji="0" lang="en-US" altLang="en-US" sz="3600" b="1" i="0" u="none" strike="noStrike" cap="none" normalizeH="0" baseline="0" dirty="0">
                <a:ln>
                  <a:noFill/>
                </a:ln>
                <a:solidFill>
                  <a:srgbClr val="7030A0"/>
                </a:solidFill>
                <a:effectLst/>
                <a:latin typeface="Aptos" panose="020B0004020202020204" pitchFamily="34" charset="0"/>
              </a:rPr>
              <a:t> </a:t>
            </a:r>
            <a:endParaRPr kumimoji="0" lang="en-PH" altLang="en-US" sz="3600" b="0" i="0" u="none" strike="noStrike" cap="none" normalizeH="0" baseline="0" dirty="0">
              <a:ln>
                <a:noFill/>
              </a:ln>
              <a:solidFill>
                <a:srgbClr val="7030A0"/>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in 1796, during the French Revolutionary Wars, Napoleon's troops had invaded Rome and </a:t>
            </a:r>
            <a:r>
              <a:rPr kumimoji="0" lang="en-US" altLang="en-US" sz="32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took the pontiff, Pope Pius VI</a:t>
            </a:r>
            <a: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 as prisoner to France, where he died in 1799. This time marks the end of the bloody rulership of the roman church.</a:t>
            </a:r>
            <a:endParaRPr kumimoji="0" lang="en-PH"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Napoleon invaded several times the Papal </a:t>
            </a:r>
            <a:b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br>
            <a: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state and arrested the pope Pius VII also.</a:t>
            </a:r>
            <a:b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br>
            <a:b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br>
            <a: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Again, it shows how God can use holy or </a:t>
            </a:r>
            <a:r>
              <a:rPr kumimoji="0" lang="en-US" altLang="en-US" sz="32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unholy</a:t>
            </a:r>
            <a:r>
              <a:rPr kumimoji="0" lang="en-US" altLang="en-US" sz="3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 men to end the horrible catholic persecution against the holy bride of Yeshua</a:t>
            </a:r>
            <a:endParaRPr kumimoji="0" lang="en-US" altLang="en-US" sz="4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895488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9192CD-3906-1FF6-15E1-A4DF66BCB19D}"/>
              </a:ext>
            </a:extLst>
          </p:cNvPr>
          <p:cNvSpPr>
            <a:spLocks noGrp="1"/>
          </p:cNvSpPr>
          <p:nvPr>
            <p:ph idx="1"/>
          </p:nvPr>
        </p:nvSpPr>
        <p:spPr>
          <a:xfrm>
            <a:off x="5671930" y="374374"/>
            <a:ext cx="6361044" cy="6109252"/>
          </a:xfrm>
        </p:spPr>
        <p:txBody>
          <a:bodyPr>
            <a:normAutofit/>
          </a:bodyPr>
          <a:lstStyle/>
          <a:p>
            <a:r>
              <a:rPr lang="en-PH" sz="3600" b="1" dirty="0"/>
              <a:t>Plymouth Brethren</a:t>
            </a:r>
          </a:p>
          <a:p>
            <a:pPr lvl="0"/>
            <a:r>
              <a:rPr lang="en-PH" sz="3600" dirty="0"/>
              <a:t>Began in 1831 in England and Ireland. </a:t>
            </a:r>
          </a:p>
          <a:p>
            <a:r>
              <a:rPr lang="en-PH" sz="3600" b="1" dirty="0"/>
              <a:t>John Nelson Darby – </a:t>
            </a:r>
          </a:p>
          <a:p>
            <a:pPr lvl="0"/>
            <a:r>
              <a:rPr lang="en-PH" sz="3600" dirty="0"/>
              <a:t>Key founder, influential </a:t>
            </a:r>
            <a:r>
              <a:rPr lang="en-PH" sz="3600" b="1" dirty="0"/>
              <a:t>theologian</a:t>
            </a:r>
            <a:r>
              <a:rPr lang="en-PH" sz="3600" dirty="0"/>
              <a:t>, and promoter of rediscovered Rapture doctrine. Very strict keeping doctrine and splitting the movement 26 times.</a:t>
            </a:r>
          </a:p>
        </p:txBody>
      </p:sp>
      <p:pic>
        <p:nvPicPr>
          <p:cNvPr id="5" name="Picture 4" descr="A close-up of a person&#10;&#10;AI-generated content may be incorrect.">
            <a:extLst>
              <a:ext uri="{FF2B5EF4-FFF2-40B4-BE49-F238E27FC236}">
                <a16:creationId xmlns:a16="http://schemas.microsoft.com/office/drawing/2014/main" id="{B58C3B5C-5028-510D-4115-219EEFC71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77905" cy="6858000"/>
          </a:xfrm>
          <a:prstGeom prst="rect">
            <a:avLst/>
          </a:prstGeom>
        </p:spPr>
      </p:pic>
      <p:sp>
        <p:nvSpPr>
          <p:cNvPr id="6" name="TextBox 5">
            <a:extLst>
              <a:ext uri="{FF2B5EF4-FFF2-40B4-BE49-F238E27FC236}">
                <a16:creationId xmlns:a16="http://schemas.microsoft.com/office/drawing/2014/main" id="{11818315-3538-8F05-B0ED-800F4C868186}"/>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027252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7773-1DF4-31D4-0E6C-E8197D5A2098}"/>
              </a:ext>
            </a:extLst>
          </p:cNvPr>
          <p:cNvSpPr>
            <a:spLocks noGrp="1"/>
          </p:cNvSpPr>
          <p:nvPr>
            <p:ph type="title"/>
          </p:nvPr>
        </p:nvSpPr>
        <p:spPr>
          <a:xfrm>
            <a:off x="838200" y="3028"/>
            <a:ext cx="10515600" cy="1325563"/>
          </a:xfrm>
        </p:spPr>
        <p:txBody>
          <a:bodyPr/>
          <a:lstStyle/>
          <a:p>
            <a:r>
              <a:rPr lang="en-PH" b="1" u="sng" dirty="0"/>
              <a:t>Rudolf Brockhaus 1856-1932)</a:t>
            </a:r>
            <a:endParaRPr lang="en-PH" dirty="0"/>
          </a:p>
        </p:txBody>
      </p:sp>
      <p:sp>
        <p:nvSpPr>
          <p:cNvPr id="3" name="Content Placeholder 2">
            <a:extLst>
              <a:ext uri="{FF2B5EF4-FFF2-40B4-BE49-F238E27FC236}">
                <a16:creationId xmlns:a16="http://schemas.microsoft.com/office/drawing/2014/main" id="{22EF63CD-CC58-BEB4-0B43-805EBC1AC185}"/>
              </a:ext>
            </a:extLst>
          </p:cNvPr>
          <p:cNvSpPr>
            <a:spLocks noGrp="1"/>
          </p:cNvSpPr>
          <p:nvPr>
            <p:ph idx="1"/>
          </p:nvPr>
        </p:nvSpPr>
        <p:spPr>
          <a:xfrm>
            <a:off x="4558747" y="1328590"/>
            <a:ext cx="7421217" cy="5529410"/>
          </a:xfrm>
        </p:spPr>
        <p:txBody>
          <a:bodyPr>
            <a:normAutofit fontScale="92500" lnSpcReduction="20000"/>
          </a:bodyPr>
          <a:lstStyle/>
          <a:p>
            <a:pPr marL="0" lvl="0" indent="0">
              <a:buNone/>
            </a:pPr>
            <a:r>
              <a:rPr lang="en-PH" sz="3600" dirty="0"/>
              <a:t>was born on February 13, 1856 in Elberfeld, Germany, and died on September 19, 1932 in Elberfeld. He was a notable figure in the Brethren movement, particularly associated with the Plymouth Brethren. He contributed to the spread and organization of Brethren assemblies in Germany and was known for his </a:t>
            </a:r>
            <a:r>
              <a:rPr lang="en-PH" sz="3600" b="1" dirty="0"/>
              <a:t>publishing</a:t>
            </a:r>
            <a:r>
              <a:rPr lang="en-PH" sz="3600" dirty="0"/>
              <a:t> work, which helped distribute Brethren </a:t>
            </a:r>
            <a:r>
              <a:rPr lang="en-PH" sz="3600" b="1" dirty="0"/>
              <a:t>literature</a:t>
            </a:r>
            <a:r>
              <a:rPr lang="en-PH" sz="3600" dirty="0"/>
              <a:t> and biblical teaching. His legacy is tied to strengthening the movement’s </a:t>
            </a:r>
            <a:r>
              <a:rPr lang="en-PH" sz="3600" b="1" dirty="0"/>
              <a:t>doctrinal foundations</a:t>
            </a:r>
            <a:r>
              <a:rPr lang="en-PH" sz="3600" dirty="0"/>
              <a:t> and </a:t>
            </a:r>
            <a:r>
              <a:rPr lang="en-PH" sz="3600" b="1" dirty="0"/>
              <a:t>supporting its missionary activities</a:t>
            </a:r>
            <a:r>
              <a:rPr lang="en-PH" sz="3600" dirty="0"/>
              <a:t>. See also </a:t>
            </a:r>
            <a:r>
              <a:rPr lang="en-PH" sz="3600" u="sng" dirty="0">
                <a:hlinkClick r:id="rId2"/>
              </a:rPr>
              <a:t>CLV Bielefeld</a:t>
            </a:r>
            <a:endParaRPr lang="en-PH" sz="3600" dirty="0"/>
          </a:p>
          <a:p>
            <a:pPr marL="0" indent="0">
              <a:buNone/>
            </a:pPr>
            <a:endParaRPr lang="en-PH" dirty="0"/>
          </a:p>
        </p:txBody>
      </p:sp>
      <p:pic>
        <p:nvPicPr>
          <p:cNvPr id="5" name="Picture 4" descr="A person with a beard&#10;&#10;AI-generated content may be incorrect.">
            <a:extLst>
              <a:ext uri="{FF2B5EF4-FFF2-40B4-BE49-F238E27FC236}">
                <a16:creationId xmlns:a16="http://schemas.microsoft.com/office/drawing/2014/main" id="{416049EC-3C30-A483-0CC2-374FD0656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28591"/>
            <a:ext cx="4439478" cy="5529410"/>
          </a:xfrm>
          <a:prstGeom prst="rect">
            <a:avLst/>
          </a:prstGeom>
        </p:spPr>
      </p:pic>
      <p:sp>
        <p:nvSpPr>
          <p:cNvPr id="6" name="TextBox 5">
            <a:extLst>
              <a:ext uri="{FF2B5EF4-FFF2-40B4-BE49-F238E27FC236}">
                <a16:creationId xmlns:a16="http://schemas.microsoft.com/office/drawing/2014/main" id="{F848488F-0EEC-A6D4-BD97-40D2266A4683}"/>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535941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5F4F1-6852-C9AD-7E5F-B40DA572F3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8546B9-F5BA-441E-FB47-89BC93CC5E67}"/>
              </a:ext>
            </a:extLst>
          </p:cNvPr>
          <p:cNvSpPr>
            <a:spLocks noGrp="1"/>
          </p:cNvSpPr>
          <p:nvPr>
            <p:ph idx="1"/>
          </p:nvPr>
        </p:nvSpPr>
        <p:spPr>
          <a:xfrm>
            <a:off x="5671930" y="374374"/>
            <a:ext cx="6361044" cy="6109252"/>
          </a:xfrm>
        </p:spPr>
        <p:txBody>
          <a:bodyPr>
            <a:normAutofit/>
          </a:bodyPr>
          <a:lstStyle/>
          <a:p>
            <a:r>
              <a:rPr lang="en-PH" sz="3600" b="1" dirty="0"/>
              <a:t>Plymouth Brethren</a:t>
            </a:r>
          </a:p>
          <a:p>
            <a:pPr lvl="0"/>
            <a:r>
              <a:rPr lang="en-PH" sz="3600" dirty="0"/>
              <a:t>Began in 1831 in England and Ireland. </a:t>
            </a:r>
          </a:p>
          <a:p>
            <a:pPr marL="0" indent="0">
              <a:buNone/>
            </a:pPr>
            <a:endParaRPr lang="en-PH" sz="3600" dirty="0"/>
          </a:p>
          <a:p>
            <a:r>
              <a:rPr lang="en-PH" sz="3600" b="1" dirty="0"/>
              <a:t>Anthony Norris Groves – </a:t>
            </a:r>
          </a:p>
          <a:p>
            <a:pPr lvl="0"/>
            <a:r>
              <a:rPr lang="en-PH" sz="3600" dirty="0"/>
              <a:t>Often called the “Father of the Brethren Movement.”</a:t>
            </a:r>
          </a:p>
          <a:p>
            <a:pPr marL="0" indent="0">
              <a:buNone/>
            </a:pPr>
            <a:endParaRPr lang="en-PH" sz="3600" dirty="0"/>
          </a:p>
        </p:txBody>
      </p:sp>
      <p:pic>
        <p:nvPicPr>
          <p:cNvPr id="5" name="Picture 4">
            <a:extLst>
              <a:ext uri="{FF2B5EF4-FFF2-40B4-BE49-F238E27FC236}">
                <a16:creationId xmlns:a16="http://schemas.microsoft.com/office/drawing/2014/main" id="{DA8DF189-E0FE-EE13-5AFB-9BEE9F5AD63F}"/>
              </a:ext>
            </a:extLst>
          </p:cNvPr>
          <p:cNvPicPr>
            <a:picLocks noChangeAspect="1"/>
          </p:cNvPicPr>
          <p:nvPr/>
        </p:nvPicPr>
        <p:blipFill>
          <a:blip r:embed="rId2">
            <a:extLst>
              <a:ext uri="{28A0092B-C50C-407E-A947-70E740481C1C}">
                <a14:useLocalDpi xmlns:a14="http://schemas.microsoft.com/office/drawing/2010/main" val="0"/>
              </a:ext>
            </a:extLst>
          </a:blip>
          <a:srcRect l="4127" t="5459" r="8890" b="13817"/>
          <a:stretch>
            <a:fillRect/>
          </a:stretch>
        </p:blipFill>
        <p:spPr>
          <a:xfrm>
            <a:off x="-1" y="0"/>
            <a:ext cx="5039871" cy="6858000"/>
          </a:xfrm>
          <a:prstGeom prst="rect">
            <a:avLst/>
          </a:prstGeom>
        </p:spPr>
      </p:pic>
      <p:sp>
        <p:nvSpPr>
          <p:cNvPr id="2" name="TextBox 1">
            <a:extLst>
              <a:ext uri="{FF2B5EF4-FFF2-40B4-BE49-F238E27FC236}">
                <a16:creationId xmlns:a16="http://schemas.microsoft.com/office/drawing/2014/main" id="{4C1178F9-CD69-C610-01DC-3AF6133F54BB}"/>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3837940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ith a beard&#10;&#10;AI-generated content may be incorrect.">
            <a:extLst>
              <a:ext uri="{FF2B5EF4-FFF2-40B4-BE49-F238E27FC236}">
                <a16:creationId xmlns:a16="http://schemas.microsoft.com/office/drawing/2014/main" id="{E9EA5AA4-E0D1-0919-0D31-7A2CF94B27A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6789"/>
          <a:stretch>
            <a:fillRect/>
          </a:stretch>
        </p:blipFill>
        <p:spPr>
          <a:xfrm>
            <a:off x="0" y="-8946"/>
            <a:ext cx="12192000" cy="6866946"/>
          </a:xfrm>
        </p:spPr>
      </p:pic>
      <p:sp>
        <p:nvSpPr>
          <p:cNvPr id="2" name="Title 1">
            <a:extLst>
              <a:ext uri="{FF2B5EF4-FFF2-40B4-BE49-F238E27FC236}">
                <a16:creationId xmlns:a16="http://schemas.microsoft.com/office/drawing/2014/main" id="{556D95BA-4835-845B-33CE-06E023360188}"/>
              </a:ext>
            </a:extLst>
          </p:cNvPr>
          <p:cNvSpPr>
            <a:spLocks noGrp="1"/>
          </p:cNvSpPr>
          <p:nvPr>
            <p:ph type="title"/>
          </p:nvPr>
        </p:nvSpPr>
        <p:spPr>
          <a:xfrm>
            <a:off x="6440556" y="365125"/>
            <a:ext cx="5406887" cy="3292475"/>
          </a:xfrm>
        </p:spPr>
        <p:txBody>
          <a:bodyPr>
            <a:normAutofit fontScale="90000"/>
          </a:bodyPr>
          <a:lstStyle/>
          <a:p>
            <a:r>
              <a:rPr lang="en-PH" b="1" dirty="0"/>
              <a:t>George Müller – </a:t>
            </a:r>
            <a:br>
              <a:rPr lang="en-PH" b="1" dirty="0"/>
            </a:br>
            <a:r>
              <a:rPr lang="en-PH" dirty="0"/>
              <a:t>Known for his work with </a:t>
            </a:r>
            <a:r>
              <a:rPr lang="en-PH" b="1" dirty="0"/>
              <a:t>orphanages</a:t>
            </a:r>
            <a:r>
              <a:rPr lang="en-PH" dirty="0"/>
              <a:t> and his faith-based ministry.</a:t>
            </a:r>
            <a:br>
              <a:rPr lang="en-PH" dirty="0"/>
            </a:br>
            <a:endParaRPr lang="en-PH" dirty="0"/>
          </a:p>
        </p:txBody>
      </p:sp>
      <p:sp>
        <p:nvSpPr>
          <p:cNvPr id="6" name="TextBox 5">
            <a:extLst>
              <a:ext uri="{FF2B5EF4-FFF2-40B4-BE49-F238E27FC236}">
                <a16:creationId xmlns:a16="http://schemas.microsoft.com/office/drawing/2014/main" id="{98558CA6-0BB3-94C3-ADD0-CBB5FF837E0C}"/>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4097375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3BD9-170C-4A1F-4F1A-60A4967200ED}"/>
              </a:ext>
            </a:extLst>
          </p:cNvPr>
          <p:cNvSpPr>
            <a:spLocks noGrp="1"/>
          </p:cNvSpPr>
          <p:nvPr>
            <p:ph type="title"/>
          </p:nvPr>
        </p:nvSpPr>
        <p:spPr/>
        <p:txBody>
          <a:bodyPr/>
          <a:lstStyle/>
          <a:p>
            <a:endParaRPr lang="en-PH"/>
          </a:p>
        </p:txBody>
      </p:sp>
      <p:pic>
        <p:nvPicPr>
          <p:cNvPr id="5" name="Content Placeholder 4" descr="A group of people standing in a row&#10;&#10;AI-generated content may be incorrect.">
            <a:extLst>
              <a:ext uri="{FF2B5EF4-FFF2-40B4-BE49-F238E27FC236}">
                <a16:creationId xmlns:a16="http://schemas.microsoft.com/office/drawing/2014/main" id="{AF67369C-022F-C75B-7302-0728B24958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5531"/>
            <a:ext cx="12566828" cy="7514963"/>
          </a:xfrm>
        </p:spPr>
      </p:pic>
      <p:sp>
        <p:nvSpPr>
          <p:cNvPr id="6" name="TextBox 5">
            <a:extLst>
              <a:ext uri="{FF2B5EF4-FFF2-40B4-BE49-F238E27FC236}">
                <a16:creationId xmlns:a16="http://schemas.microsoft.com/office/drawing/2014/main" id="{E3013ABF-FD2E-A5F3-EB79-D02A3F62735C}"/>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22533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3F31DB-0557-B402-3EFE-C9FF0C46E6BB}"/>
              </a:ext>
            </a:extLst>
          </p:cNvPr>
          <p:cNvSpPr>
            <a:spLocks noGrp="1"/>
          </p:cNvSpPr>
          <p:nvPr>
            <p:ph idx="1"/>
          </p:nvPr>
        </p:nvSpPr>
        <p:spPr>
          <a:xfrm>
            <a:off x="838200" y="512797"/>
            <a:ext cx="11353800" cy="6345203"/>
          </a:xfrm>
        </p:spPr>
        <p:txBody>
          <a:bodyPr>
            <a:normAutofit/>
          </a:bodyPr>
          <a:lstStyle/>
          <a:p>
            <a:r>
              <a:rPr lang="en-PH" sz="3600" b="1" dirty="0"/>
              <a:t>Edward Cronin – </a:t>
            </a:r>
          </a:p>
          <a:p>
            <a:pPr lvl="0"/>
            <a:r>
              <a:rPr lang="en-PH" sz="3600" dirty="0"/>
              <a:t>One of the original Dublin Brethren, pioneer of homeopathy.</a:t>
            </a:r>
          </a:p>
          <a:p>
            <a:r>
              <a:rPr lang="en-PH" sz="3600" b="1" dirty="0"/>
              <a:t>John Gifford Bellett – </a:t>
            </a:r>
          </a:p>
          <a:p>
            <a:pPr lvl="0"/>
            <a:r>
              <a:rPr lang="en-PH" sz="3600" dirty="0"/>
              <a:t>Early leader and </a:t>
            </a:r>
            <a:r>
              <a:rPr lang="en-PH" sz="3600" b="1" dirty="0"/>
              <a:t>writer</a:t>
            </a:r>
            <a:r>
              <a:rPr lang="en-PH" sz="3600" dirty="0"/>
              <a:t>.</a:t>
            </a:r>
          </a:p>
          <a:p>
            <a:r>
              <a:rPr lang="en-PH" sz="3600" b="1" dirty="0"/>
              <a:t>Benjamin Wills Newton – </a:t>
            </a:r>
          </a:p>
          <a:p>
            <a:pPr lvl="0"/>
            <a:r>
              <a:rPr lang="en-PH" sz="3600" dirty="0"/>
              <a:t>Early leader, especially in Plymouth.</a:t>
            </a:r>
          </a:p>
          <a:p>
            <a:r>
              <a:rPr lang="en-PH" sz="3600" b="1" dirty="0"/>
              <a:t>George Wigram – </a:t>
            </a:r>
          </a:p>
          <a:p>
            <a:pPr lvl="0"/>
            <a:r>
              <a:rPr lang="en-PH" sz="3600" dirty="0"/>
              <a:t>Organizer of the first meeting in Plymouth, </a:t>
            </a:r>
            <a:r>
              <a:rPr lang="en-PH" sz="3600" b="1" dirty="0"/>
              <a:t>biblical scholar</a:t>
            </a:r>
            <a:r>
              <a:rPr lang="en-PH" sz="3600" dirty="0"/>
              <a:t>.</a:t>
            </a:r>
          </a:p>
        </p:txBody>
      </p:sp>
      <p:sp>
        <p:nvSpPr>
          <p:cNvPr id="4" name="TextBox 3">
            <a:extLst>
              <a:ext uri="{FF2B5EF4-FFF2-40B4-BE49-F238E27FC236}">
                <a16:creationId xmlns:a16="http://schemas.microsoft.com/office/drawing/2014/main" id="{CBF7644E-604D-C524-2F69-469658853669}"/>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7919449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AF4A7-8AD1-66B3-BDAE-88CD5A3A5093}"/>
              </a:ext>
            </a:extLst>
          </p:cNvPr>
          <p:cNvSpPr>
            <a:spLocks noGrp="1"/>
          </p:cNvSpPr>
          <p:nvPr>
            <p:ph type="title"/>
          </p:nvPr>
        </p:nvSpPr>
        <p:spPr>
          <a:xfrm>
            <a:off x="838200" y="18255"/>
            <a:ext cx="10515600" cy="1325563"/>
          </a:xfrm>
        </p:spPr>
        <p:txBody>
          <a:bodyPr/>
          <a:lstStyle/>
          <a:p>
            <a:r>
              <a:rPr lang="en-PH" dirty="0"/>
              <a:t>Other Notable Members</a:t>
            </a:r>
          </a:p>
        </p:txBody>
      </p:sp>
      <p:sp>
        <p:nvSpPr>
          <p:cNvPr id="3" name="Content Placeholder 2">
            <a:extLst>
              <a:ext uri="{FF2B5EF4-FFF2-40B4-BE49-F238E27FC236}">
                <a16:creationId xmlns:a16="http://schemas.microsoft.com/office/drawing/2014/main" id="{91309D7B-6A62-BB8C-C294-54ACA15B29E9}"/>
              </a:ext>
            </a:extLst>
          </p:cNvPr>
          <p:cNvSpPr>
            <a:spLocks noGrp="1"/>
          </p:cNvSpPr>
          <p:nvPr>
            <p:ph idx="1"/>
          </p:nvPr>
        </p:nvSpPr>
        <p:spPr/>
        <p:txBody>
          <a:bodyPr/>
          <a:lstStyle/>
          <a:p>
            <a:r>
              <a:rPr lang="en-PH" sz="4000" b="1" dirty="0"/>
              <a:t>Henry Craik – </a:t>
            </a:r>
          </a:p>
          <a:p>
            <a:pPr lvl="0"/>
            <a:r>
              <a:rPr lang="en-PH" sz="4000" dirty="0"/>
              <a:t>Worked with George Müller in Bristol.</a:t>
            </a:r>
          </a:p>
          <a:p>
            <a:r>
              <a:rPr lang="en-PH" sz="4000" b="1" dirty="0"/>
              <a:t>Robert Chapman – </a:t>
            </a:r>
          </a:p>
          <a:p>
            <a:pPr lvl="0"/>
            <a:r>
              <a:rPr lang="en-PH" sz="4000" dirty="0"/>
              <a:t>Prominent among the Plymouth Brethren in the 19th century. </a:t>
            </a:r>
          </a:p>
          <a:p>
            <a:pPr lvl="0"/>
            <a:r>
              <a:rPr lang="en-PH" sz="4000" dirty="0"/>
              <a:t>About many books of Theology</a:t>
            </a:r>
          </a:p>
          <a:p>
            <a:pPr marL="0" indent="0">
              <a:buNone/>
            </a:pPr>
            <a:endParaRPr lang="en-PH" dirty="0"/>
          </a:p>
        </p:txBody>
      </p:sp>
      <p:sp>
        <p:nvSpPr>
          <p:cNvPr id="4" name="TextBox 3">
            <a:extLst>
              <a:ext uri="{FF2B5EF4-FFF2-40B4-BE49-F238E27FC236}">
                <a16:creationId xmlns:a16="http://schemas.microsoft.com/office/drawing/2014/main" id="{CF37FDA3-700B-26FC-F969-5C99EA942704}"/>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7960760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582F-8304-359A-57F6-C33A3A9A9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BAD76-9876-8D74-CD1D-9D47508D4C1D}"/>
              </a:ext>
            </a:extLst>
          </p:cNvPr>
          <p:cNvSpPr>
            <a:spLocks noGrp="1"/>
          </p:cNvSpPr>
          <p:nvPr>
            <p:ph type="title"/>
          </p:nvPr>
        </p:nvSpPr>
        <p:spPr>
          <a:xfrm>
            <a:off x="838199" y="0"/>
            <a:ext cx="10515600" cy="1325563"/>
          </a:xfrm>
        </p:spPr>
        <p:txBody>
          <a:bodyPr/>
          <a:lstStyle/>
          <a:p>
            <a:r>
              <a:rPr lang="en-PH" dirty="0"/>
              <a:t>Other Notable Members</a:t>
            </a:r>
          </a:p>
        </p:txBody>
      </p:sp>
      <p:sp>
        <p:nvSpPr>
          <p:cNvPr id="3" name="Content Placeholder 2">
            <a:extLst>
              <a:ext uri="{FF2B5EF4-FFF2-40B4-BE49-F238E27FC236}">
                <a16:creationId xmlns:a16="http://schemas.microsoft.com/office/drawing/2014/main" id="{10820683-0399-4D3D-F8EA-214481504A47}"/>
              </a:ext>
            </a:extLst>
          </p:cNvPr>
          <p:cNvSpPr>
            <a:spLocks noGrp="1"/>
          </p:cNvSpPr>
          <p:nvPr>
            <p:ph idx="1"/>
          </p:nvPr>
        </p:nvSpPr>
        <p:spPr>
          <a:xfrm>
            <a:off x="419099" y="1560580"/>
            <a:ext cx="11353801" cy="5032375"/>
          </a:xfrm>
        </p:spPr>
        <p:txBody>
          <a:bodyPr>
            <a:normAutofit fontScale="85000" lnSpcReduction="20000"/>
          </a:bodyPr>
          <a:lstStyle/>
          <a:p>
            <a:r>
              <a:rPr lang="en-PH" b="1" u="sng" dirty="0"/>
              <a:t>Frederick Fyvie Bruce</a:t>
            </a:r>
            <a:endParaRPr lang="en-PH" b="1" dirty="0"/>
          </a:p>
          <a:p>
            <a:r>
              <a:rPr lang="en-PH" dirty="0"/>
              <a:t>Born: October 12, 1910, Elgin, Moray, Scotland. </a:t>
            </a:r>
            <a:br>
              <a:rPr lang="en-PH" dirty="0"/>
            </a:br>
            <a:r>
              <a:rPr lang="en-PH" dirty="0"/>
              <a:t>Died: September 11, 1990, Buxton, Derbyshire, England</a:t>
            </a:r>
          </a:p>
          <a:p>
            <a:r>
              <a:rPr lang="en-PH" b="1" dirty="0"/>
              <a:t>Profession:</a:t>
            </a:r>
            <a:r>
              <a:rPr lang="en-PH" dirty="0"/>
              <a:t> Biblical scholar, author, educator. </a:t>
            </a:r>
            <a:br>
              <a:rPr lang="en-PH" dirty="0"/>
            </a:br>
            <a:r>
              <a:rPr lang="en-PH" dirty="0"/>
              <a:t>Major Role: </a:t>
            </a:r>
            <a:r>
              <a:rPr lang="en-PH" b="1" dirty="0">
                <a:solidFill>
                  <a:schemeClr val="tx2">
                    <a:lumMod val="75000"/>
                    <a:lumOff val="25000"/>
                  </a:schemeClr>
                </a:solidFill>
              </a:rPr>
              <a:t>Rylands Professor </a:t>
            </a:r>
            <a:r>
              <a:rPr lang="en-PH" dirty="0"/>
              <a:t>of Biblical Criticism and </a:t>
            </a:r>
            <a:br>
              <a:rPr lang="en-PH" dirty="0"/>
            </a:br>
            <a:r>
              <a:rPr lang="en-PH" dirty="0"/>
              <a:t>Exegesis at the </a:t>
            </a:r>
            <a:r>
              <a:rPr lang="en-PH" b="1" dirty="0"/>
              <a:t>University of Manchester</a:t>
            </a:r>
            <a:r>
              <a:rPr lang="en-PH" dirty="0"/>
              <a:t> (1959–1978)</a:t>
            </a:r>
          </a:p>
          <a:p>
            <a:r>
              <a:rPr lang="en-PH" b="1" dirty="0"/>
              <a:t>Education:</a:t>
            </a:r>
            <a:r>
              <a:rPr lang="en-PH" dirty="0"/>
              <a:t> Studied classics at the </a:t>
            </a:r>
            <a:r>
              <a:rPr lang="en-PH" b="1" dirty="0"/>
              <a:t>University of Aberdeen</a:t>
            </a:r>
            <a:r>
              <a:rPr lang="en-PH" dirty="0"/>
              <a:t>, </a:t>
            </a:r>
            <a:br>
              <a:rPr lang="en-PH" dirty="0"/>
            </a:br>
            <a:r>
              <a:rPr lang="en-PH" b="1" dirty="0"/>
              <a:t>Cambridge University</a:t>
            </a:r>
            <a:r>
              <a:rPr lang="en-PH" dirty="0"/>
              <a:t>, and </a:t>
            </a:r>
            <a:r>
              <a:rPr lang="en-PH" b="1" dirty="0"/>
              <a:t>University of Vienna.</a:t>
            </a:r>
            <a:endParaRPr lang="en-PH" dirty="0"/>
          </a:p>
          <a:p>
            <a:r>
              <a:rPr lang="en-PH" b="1" dirty="0"/>
              <a:t>Christian Background:</a:t>
            </a:r>
            <a:r>
              <a:rPr lang="en-PH" dirty="0"/>
              <a:t> Raised in the Plymouth Brethren tradition; known for supporting the historical reliability of the New Testament [</a:t>
            </a:r>
            <a:r>
              <a:rPr lang="en-PH" u="sng" dirty="0">
                <a:hlinkClick r:id="rId2"/>
              </a:rPr>
              <a:t>F.F. Bruce – Frederick Fyvie Bruce</a:t>
            </a:r>
            <a:r>
              <a:rPr lang="en-PH" dirty="0"/>
              <a:t>]</a:t>
            </a:r>
          </a:p>
          <a:p>
            <a:r>
              <a:rPr lang="en-PH" b="1" dirty="0"/>
              <a:t>Key Works:</a:t>
            </a:r>
            <a:r>
              <a:rPr lang="en-PH" dirty="0"/>
              <a:t> The New Testament Documents: Are They Reliable?, Paul: Apostle of the Heart Set Free, and many commentaries on New Testament books.</a:t>
            </a:r>
          </a:p>
          <a:p>
            <a:r>
              <a:rPr lang="en-PH" b="1" dirty="0"/>
              <a:t>Legacy:</a:t>
            </a:r>
            <a:r>
              <a:rPr lang="en-PH" dirty="0"/>
              <a:t> Called the “Dean of Evangelical Scholarship,” he bridged academic rigor and evangelical faith, influencing generations of scholars and Christians</a:t>
            </a:r>
          </a:p>
        </p:txBody>
      </p:sp>
      <p:pic>
        <p:nvPicPr>
          <p:cNvPr id="5" name="Picture 4" descr="A person in a suit and tie&#10;&#10;AI-generated content may be incorrect.">
            <a:extLst>
              <a:ext uri="{FF2B5EF4-FFF2-40B4-BE49-F238E27FC236}">
                <a16:creationId xmlns:a16="http://schemas.microsoft.com/office/drawing/2014/main" id="{ACDC8280-1E54-4E28-DDBF-447971D33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4487" y="295586"/>
            <a:ext cx="2708413" cy="3385516"/>
          </a:xfrm>
          <a:prstGeom prst="rect">
            <a:avLst/>
          </a:prstGeom>
        </p:spPr>
      </p:pic>
      <p:sp>
        <p:nvSpPr>
          <p:cNvPr id="6" name="TextBox 5">
            <a:extLst>
              <a:ext uri="{FF2B5EF4-FFF2-40B4-BE49-F238E27FC236}">
                <a16:creationId xmlns:a16="http://schemas.microsoft.com/office/drawing/2014/main" id="{99BD220D-6297-B3A2-CC07-D8F10107EF44}"/>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2596793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416F5-A558-1E19-A6FC-33FD9BF62D9D}"/>
              </a:ext>
            </a:extLst>
          </p:cNvPr>
          <p:cNvSpPr>
            <a:spLocks noGrp="1"/>
          </p:cNvSpPr>
          <p:nvPr>
            <p:ph type="title"/>
          </p:nvPr>
        </p:nvSpPr>
        <p:spPr>
          <a:xfrm>
            <a:off x="838200" y="0"/>
            <a:ext cx="10515600" cy="1325563"/>
          </a:xfrm>
        </p:spPr>
        <p:txBody>
          <a:bodyPr/>
          <a:lstStyle/>
          <a:p>
            <a:r>
              <a:rPr lang="en-US" dirty="0"/>
              <a:t>Jim Elliot</a:t>
            </a:r>
            <a:endParaRPr lang="en-PH" dirty="0"/>
          </a:p>
        </p:txBody>
      </p:sp>
      <p:sp>
        <p:nvSpPr>
          <p:cNvPr id="3" name="Content Placeholder 2">
            <a:extLst>
              <a:ext uri="{FF2B5EF4-FFF2-40B4-BE49-F238E27FC236}">
                <a16:creationId xmlns:a16="http://schemas.microsoft.com/office/drawing/2014/main" id="{73230333-6E87-CF2D-A1A5-1E75B2E4C88A}"/>
              </a:ext>
            </a:extLst>
          </p:cNvPr>
          <p:cNvSpPr>
            <a:spLocks noGrp="1"/>
          </p:cNvSpPr>
          <p:nvPr>
            <p:ph idx="1"/>
          </p:nvPr>
        </p:nvSpPr>
        <p:spPr>
          <a:xfrm>
            <a:off x="3869634" y="1020417"/>
            <a:ext cx="7903265" cy="5837583"/>
          </a:xfrm>
        </p:spPr>
        <p:txBody>
          <a:bodyPr>
            <a:normAutofit fontScale="92500" lnSpcReduction="20000"/>
          </a:bodyPr>
          <a:lstStyle/>
          <a:p>
            <a:pPr marL="0" indent="0">
              <a:buNone/>
            </a:pPr>
            <a:r>
              <a:rPr lang="en-US" sz="4000" dirty="0"/>
              <a:t>was a passionate Christian missionary who dedicated his life to spreading the Gospel. He traveled to Ecuador to reach the Huaorani people, an indigenous tribe. In 1956, he was tragically killed by tribe members, along with four other missionaries. His death inspired many to pursue missions work. Elliot’s famous quote, “</a:t>
            </a:r>
            <a:r>
              <a:rPr lang="en-US" sz="4000" b="1" dirty="0">
                <a:solidFill>
                  <a:schemeClr val="tx2">
                    <a:lumMod val="75000"/>
                    <a:lumOff val="25000"/>
                  </a:schemeClr>
                </a:solidFill>
              </a:rPr>
              <a:t>He is no fool who gives what he cannot keep to gain what he cannot lose,</a:t>
            </a:r>
            <a:r>
              <a:rPr lang="en-US" sz="4000" dirty="0"/>
              <a:t>” reflects his deep faith and sacrifice.</a:t>
            </a:r>
            <a:endParaRPr lang="en-PH" sz="4000" dirty="0"/>
          </a:p>
        </p:txBody>
      </p:sp>
      <p:pic>
        <p:nvPicPr>
          <p:cNvPr id="5" name="Picture 4" descr="A person smiling for a picture&#10;&#10;AI-generated content may be incorrect.">
            <a:extLst>
              <a:ext uri="{FF2B5EF4-FFF2-40B4-BE49-F238E27FC236}">
                <a16:creationId xmlns:a16="http://schemas.microsoft.com/office/drawing/2014/main" id="{356AD578-C1A1-4BF4-0917-8685E3D45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901" y="229842"/>
            <a:ext cx="3371850" cy="4781550"/>
          </a:xfrm>
          <a:prstGeom prst="rect">
            <a:avLst/>
          </a:prstGeom>
        </p:spPr>
      </p:pic>
      <p:sp>
        <p:nvSpPr>
          <p:cNvPr id="6" name="TextBox 5">
            <a:extLst>
              <a:ext uri="{FF2B5EF4-FFF2-40B4-BE49-F238E27FC236}">
                <a16:creationId xmlns:a16="http://schemas.microsoft.com/office/drawing/2014/main" id="{E2F048FE-5CE5-D8DE-D50E-6C6EDA05071A}"/>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066422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DD20-23D9-07C9-F4E6-20A18793C34B}"/>
              </a:ext>
            </a:extLst>
          </p:cNvPr>
          <p:cNvSpPr>
            <a:spLocks noGrp="1"/>
          </p:cNvSpPr>
          <p:nvPr>
            <p:ph type="title"/>
          </p:nvPr>
        </p:nvSpPr>
        <p:spPr>
          <a:xfrm>
            <a:off x="838200" y="80884"/>
            <a:ext cx="10515600" cy="1325563"/>
          </a:xfrm>
        </p:spPr>
        <p:txBody>
          <a:bodyPr/>
          <a:lstStyle/>
          <a:p>
            <a:r>
              <a:rPr lang="en-PH" b="1" dirty="0"/>
              <a:t>Samuel Prideaux </a:t>
            </a:r>
            <a:r>
              <a:rPr lang="en-PH" b="1" dirty="0" err="1"/>
              <a:t>Tregelles</a:t>
            </a:r>
            <a:r>
              <a:rPr lang="en-PH" b="1" dirty="0"/>
              <a:t> </a:t>
            </a:r>
            <a:r>
              <a:rPr lang="en-PH" dirty="0"/>
              <a:t>1813-1875</a:t>
            </a:r>
          </a:p>
        </p:txBody>
      </p:sp>
      <p:sp>
        <p:nvSpPr>
          <p:cNvPr id="3" name="Content Placeholder 2">
            <a:extLst>
              <a:ext uri="{FF2B5EF4-FFF2-40B4-BE49-F238E27FC236}">
                <a16:creationId xmlns:a16="http://schemas.microsoft.com/office/drawing/2014/main" id="{10AB2516-FE7C-E979-6B93-8F85B8BBBDC8}"/>
              </a:ext>
            </a:extLst>
          </p:cNvPr>
          <p:cNvSpPr>
            <a:spLocks noGrp="1"/>
          </p:cNvSpPr>
          <p:nvPr>
            <p:ph idx="1"/>
          </p:nvPr>
        </p:nvSpPr>
        <p:spPr>
          <a:xfrm>
            <a:off x="265043" y="1298713"/>
            <a:ext cx="8375374" cy="5559287"/>
          </a:xfrm>
        </p:spPr>
        <p:txBody>
          <a:bodyPr>
            <a:normAutofit fontScale="92500" lnSpcReduction="10000"/>
          </a:bodyPr>
          <a:lstStyle/>
          <a:p>
            <a:pPr lvl="0"/>
            <a:r>
              <a:rPr lang="en-PH" sz="2400" b="1" dirty="0"/>
              <a:t>Born: </a:t>
            </a:r>
            <a:r>
              <a:rPr lang="en-PH" sz="2400" dirty="0"/>
              <a:t>January 30, 1813, Wodehouse Place, Falmouth, England. Died: April 24, 1875, Plymouth, England</a:t>
            </a:r>
          </a:p>
          <a:p>
            <a:pPr lvl="0"/>
            <a:r>
              <a:rPr lang="en-PH" sz="2400" b="1" dirty="0"/>
              <a:t>Profession: </a:t>
            </a:r>
            <a:r>
              <a:rPr lang="en-PH" sz="2400" dirty="0"/>
              <a:t>Biblical scholar, textual critic, linguist, and theologian</a:t>
            </a:r>
          </a:p>
          <a:p>
            <a:pPr lvl="0"/>
            <a:r>
              <a:rPr lang="en-PH" sz="2400" b="1" dirty="0"/>
              <a:t>Education: </a:t>
            </a:r>
            <a:r>
              <a:rPr lang="en-PH" sz="2400" dirty="0"/>
              <a:t>Falmouth Grammar School; largely self-taught in Greek, Hebrew, Aramaic, and Welsh.</a:t>
            </a:r>
          </a:p>
          <a:p>
            <a:pPr lvl="0"/>
            <a:r>
              <a:rPr lang="en-PH" sz="2400" b="1" dirty="0"/>
              <a:t>Christian Background: </a:t>
            </a:r>
            <a:r>
              <a:rPr lang="en-PH" sz="2400" dirty="0">
                <a:solidFill>
                  <a:schemeClr val="tx2">
                    <a:lumMod val="75000"/>
                    <a:lumOff val="25000"/>
                  </a:schemeClr>
                </a:solidFill>
              </a:rPr>
              <a:t>Born to Quaker </a:t>
            </a:r>
            <a:r>
              <a:rPr lang="en-PH" sz="2400" dirty="0"/>
              <a:t>parents, later associated with the Plymouth Brethren, and later in life became Presbyterian or Anglican</a:t>
            </a:r>
          </a:p>
          <a:p>
            <a:pPr lvl="0"/>
            <a:r>
              <a:rPr lang="en-PH" sz="2400" b="1" dirty="0"/>
              <a:t>Major Works: </a:t>
            </a:r>
            <a:r>
              <a:rPr lang="en-PH" sz="2400" dirty="0"/>
              <a:t>Produced a </a:t>
            </a:r>
            <a:r>
              <a:rPr lang="en-PH" sz="2400" b="1" dirty="0">
                <a:solidFill>
                  <a:schemeClr val="tx2">
                    <a:lumMod val="75000"/>
                    <a:lumOff val="25000"/>
                  </a:schemeClr>
                </a:solidFill>
              </a:rPr>
              <a:t>critical edition of the Greek New Testament</a:t>
            </a:r>
            <a:r>
              <a:rPr lang="en-PH" sz="2400" dirty="0"/>
              <a:t>, collated ancient manuscripts, and published works such as Book of Revelation in Greek (1844) and An Account of the Printed Text of the Greek New Testament (1854) </a:t>
            </a:r>
          </a:p>
          <a:p>
            <a:pPr lvl="0"/>
            <a:r>
              <a:rPr lang="en-PH" sz="2400" b="1" dirty="0"/>
              <a:t>Personal Life: </a:t>
            </a:r>
            <a:r>
              <a:rPr lang="en-PH" sz="2400" dirty="0"/>
              <a:t>Married Sarah Anna Prideaux in 1839; no children</a:t>
            </a:r>
          </a:p>
          <a:p>
            <a:pPr lvl="0"/>
            <a:r>
              <a:rPr lang="en-PH" sz="2400" b="1" dirty="0"/>
              <a:t>Legacy: </a:t>
            </a:r>
            <a:r>
              <a:rPr lang="en-PH" sz="2400" dirty="0"/>
              <a:t>Renowned for his scholarship in biblical textual criticism and his contributions to hymnody; received an LL.D. from St. Andrews and a civil pension for his work.</a:t>
            </a:r>
          </a:p>
        </p:txBody>
      </p:sp>
      <p:pic>
        <p:nvPicPr>
          <p:cNvPr id="7" name="Picture 6" descr="A portrait of a person&#10;&#10;AI-generated content may be incorrect.">
            <a:extLst>
              <a:ext uri="{FF2B5EF4-FFF2-40B4-BE49-F238E27FC236}">
                <a16:creationId xmlns:a16="http://schemas.microsoft.com/office/drawing/2014/main" id="{A6F55DE1-1991-9F30-6972-F3BB2E1BB571}"/>
              </a:ext>
            </a:extLst>
          </p:cNvPr>
          <p:cNvPicPr>
            <a:picLocks noChangeAspect="1"/>
          </p:cNvPicPr>
          <p:nvPr/>
        </p:nvPicPr>
        <p:blipFill>
          <a:blip r:embed="rId3">
            <a:extLst>
              <a:ext uri="{28A0092B-C50C-407E-A947-70E740481C1C}">
                <a14:useLocalDpi xmlns:a14="http://schemas.microsoft.com/office/drawing/2010/main" val="0"/>
              </a:ext>
            </a:extLst>
          </a:blip>
          <a:srcRect l="15882" r="6078"/>
          <a:stretch>
            <a:fillRect/>
          </a:stretch>
        </p:blipFill>
        <p:spPr>
          <a:xfrm>
            <a:off x="8722406" y="1298713"/>
            <a:ext cx="3469594" cy="5570821"/>
          </a:xfrm>
          <a:prstGeom prst="rect">
            <a:avLst/>
          </a:prstGeom>
        </p:spPr>
      </p:pic>
      <p:sp>
        <p:nvSpPr>
          <p:cNvPr id="8" name="TextBox 7">
            <a:extLst>
              <a:ext uri="{FF2B5EF4-FFF2-40B4-BE49-F238E27FC236}">
                <a16:creationId xmlns:a16="http://schemas.microsoft.com/office/drawing/2014/main" id="{C4737F25-4345-B7BC-4342-636F2B87C077}"/>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5672156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074B-758F-1B74-CD2D-452A142AF905}"/>
              </a:ext>
            </a:extLst>
          </p:cNvPr>
          <p:cNvSpPr>
            <a:spLocks noGrp="1"/>
          </p:cNvSpPr>
          <p:nvPr>
            <p:ph type="title"/>
          </p:nvPr>
        </p:nvSpPr>
        <p:spPr>
          <a:xfrm>
            <a:off x="0" y="0"/>
            <a:ext cx="6737819" cy="1325563"/>
          </a:xfrm>
        </p:spPr>
        <p:txBody>
          <a:bodyPr/>
          <a:lstStyle/>
          <a:p>
            <a:r>
              <a:rPr lang="en-PH" b="1" u="sng" dirty="0"/>
              <a:t>William Edwy Vine</a:t>
            </a:r>
            <a:r>
              <a:rPr lang="en-PH" b="1" dirty="0"/>
              <a:t> </a:t>
            </a:r>
            <a:br>
              <a:rPr lang="en-PH" b="1" dirty="0"/>
            </a:br>
            <a:r>
              <a:rPr lang="en-PH" dirty="0"/>
              <a:t>1873-1949</a:t>
            </a:r>
          </a:p>
        </p:txBody>
      </p:sp>
      <p:sp>
        <p:nvSpPr>
          <p:cNvPr id="3" name="Content Placeholder 2">
            <a:extLst>
              <a:ext uri="{FF2B5EF4-FFF2-40B4-BE49-F238E27FC236}">
                <a16:creationId xmlns:a16="http://schemas.microsoft.com/office/drawing/2014/main" id="{6C9ED2A3-CAD5-3BFC-510E-E4064EF0B0FF}"/>
              </a:ext>
            </a:extLst>
          </p:cNvPr>
          <p:cNvSpPr>
            <a:spLocks noGrp="1"/>
          </p:cNvSpPr>
          <p:nvPr>
            <p:ph idx="1"/>
          </p:nvPr>
        </p:nvSpPr>
        <p:spPr>
          <a:xfrm>
            <a:off x="357810" y="1325563"/>
            <a:ext cx="6380010" cy="5340280"/>
          </a:xfrm>
        </p:spPr>
        <p:txBody>
          <a:bodyPr>
            <a:normAutofit lnSpcReduction="10000"/>
          </a:bodyPr>
          <a:lstStyle/>
          <a:p>
            <a:pPr lvl="0"/>
            <a:r>
              <a:rPr lang="en-PH" b="1" dirty="0"/>
              <a:t>Born:</a:t>
            </a:r>
            <a:r>
              <a:rPr lang="en-PH" dirty="0"/>
              <a:t> March 21, 1873, Blandford Forum, Dorset, England </a:t>
            </a:r>
            <a:r>
              <a:rPr lang="en-PH" b="1" dirty="0"/>
              <a:t>Died:</a:t>
            </a:r>
            <a:r>
              <a:rPr lang="en-PH" dirty="0"/>
              <a:t> November 2, 1949 </a:t>
            </a:r>
          </a:p>
          <a:p>
            <a:pPr lvl="0"/>
            <a:r>
              <a:rPr lang="en-PH" b="1" dirty="0"/>
              <a:t>Profession:</a:t>
            </a:r>
            <a:r>
              <a:rPr lang="en-PH" dirty="0"/>
              <a:t> Biblical scholar, theologian, writer, and educator Author of </a:t>
            </a:r>
            <a:r>
              <a:rPr lang="en-PH" b="1" i="1" dirty="0">
                <a:solidFill>
                  <a:schemeClr val="tx2">
                    <a:lumMod val="75000"/>
                    <a:lumOff val="25000"/>
                  </a:schemeClr>
                </a:solidFill>
              </a:rPr>
              <a:t>Vine’s Expository Dictionary of New Testament Words</a:t>
            </a:r>
            <a:r>
              <a:rPr lang="en-PH" dirty="0"/>
              <a:t>, a classic reference for understanding the original Greek words in the New Testament. </a:t>
            </a:r>
            <a:r>
              <a:rPr lang="en-PH" u="sng" dirty="0">
                <a:hlinkClick r:id="rId2"/>
              </a:rPr>
              <a:t>[en.wikipedia.org]</a:t>
            </a:r>
            <a:r>
              <a:rPr lang="en-PH" dirty="0"/>
              <a:t> </a:t>
            </a:r>
          </a:p>
          <a:p>
            <a:pPr lvl="0"/>
            <a:r>
              <a:rPr lang="en-PH" b="1" dirty="0"/>
              <a:t>Education:</a:t>
            </a:r>
            <a:r>
              <a:rPr lang="en-PH" dirty="0"/>
              <a:t> Studied at </a:t>
            </a:r>
            <a:r>
              <a:rPr lang="en-PH" b="1" dirty="0"/>
              <a:t>University College of Wales</a:t>
            </a:r>
            <a:r>
              <a:rPr lang="en-PH" dirty="0"/>
              <a:t> (Aberystwyth) and University of London, earning a BA and MA in Ancient Classics. G.V. Wigram – </a:t>
            </a:r>
          </a:p>
          <a:p>
            <a:pPr marL="0" indent="0">
              <a:buNone/>
            </a:pPr>
            <a:endParaRPr lang="en-PH" dirty="0"/>
          </a:p>
        </p:txBody>
      </p:sp>
      <p:pic>
        <p:nvPicPr>
          <p:cNvPr id="5" name="Picture 4" descr="A person with a beard and mustache&#10;&#10;AI-generated content may be incorrect.">
            <a:extLst>
              <a:ext uri="{FF2B5EF4-FFF2-40B4-BE49-F238E27FC236}">
                <a16:creationId xmlns:a16="http://schemas.microsoft.com/office/drawing/2014/main" id="{1E1334A2-68CE-1008-D75D-219B1CA27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819" y="0"/>
            <a:ext cx="5454181" cy="6858000"/>
          </a:xfrm>
          <a:prstGeom prst="rect">
            <a:avLst/>
          </a:prstGeom>
        </p:spPr>
      </p:pic>
      <p:sp>
        <p:nvSpPr>
          <p:cNvPr id="6" name="TextBox 5">
            <a:extLst>
              <a:ext uri="{FF2B5EF4-FFF2-40B4-BE49-F238E27FC236}">
                <a16:creationId xmlns:a16="http://schemas.microsoft.com/office/drawing/2014/main" id="{069B47C5-72EA-9937-6331-4874611FC6E3}"/>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7240968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870C4-A30F-A4E4-2B60-2F04348FEFC7}"/>
              </a:ext>
            </a:extLst>
          </p:cNvPr>
          <p:cNvSpPr>
            <a:spLocks noGrp="1"/>
          </p:cNvSpPr>
          <p:nvPr>
            <p:ph type="title"/>
          </p:nvPr>
        </p:nvSpPr>
        <p:spPr/>
        <p:txBody>
          <a:bodyPr/>
          <a:lstStyle/>
          <a:p>
            <a:r>
              <a:rPr lang="en-PH" b="1" dirty="0"/>
              <a:t>Episcopal Church </a:t>
            </a:r>
            <a:endParaRPr lang="en-PH" dirty="0"/>
          </a:p>
        </p:txBody>
      </p:sp>
      <p:sp>
        <p:nvSpPr>
          <p:cNvPr id="3" name="Content Placeholder 2">
            <a:extLst>
              <a:ext uri="{FF2B5EF4-FFF2-40B4-BE49-F238E27FC236}">
                <a16:creationId xmlns:a16="http://schemas.microsoft.com/office/drawing/2014/main" id="{DAD5BC05-A66A-9B24-6F4F-84FB98A095D3}"/>
              </a:ext>
            </a:extLst>
          </p:cNvPr>
          <p:cNvSpPr>
            <a:spLocks noGrp="1"/>
          </p:cNvSpPr>
          <p:nvPr>
            <p:ph idx="1"/>
          </p:nvPr>
        </p:nvSpPr>
        <p:spPr>
          <a:xfrm>
            <a:off x="838200" y="2637183"/>
            <a:ext cx="10515600" cy="3539780"/>
          </a:xfrm>
        </p:spPr>
        <p:txBody>
          <a:bodyPr>
            <a:normAutofit/>
          </a:bodyPr>
          <a:lstStyle/>
          <a:p>
            <a:pPr marL="0" lvl="0" indent="0">
              <a:buNone/>
            </a:pPr>
            <a:r>
              <a:rPr lang="en-PH" sz="4400" dirty="0"/>
              <a:t>(USA, 1776): </a:t>
            </a:r>
            <a:br>
              <a:rPr lang="en-PH" sz="4400" dirty="0"/>
            </a:br>
            <a:r>
              <a:rPr lang="en-PH" sz="4400" dirty="0"/>
              <a:t>The American branch of Anglicanism, established after the American Revolution.</a:t>
            </a:r>
          </a:p>
          <a:p>
            <a:pPr marL="0" indent="0">
              <a:buNone/>
            </a:pPr>
            <a:endParaRPr lang="en-PH" sz="4400" dirty="0"/>
          </a:p>
        </p:txBody>
      </p:sp>
      <p:sp>
        <p:nvSpPr>
          <p:cNvPr id="4" name="TextBox 3">
            <a:extLst>
              <a:ext uri="{FF2B5EF4-FFF2-40B4-BE49-F238E27FC236}">
                <a16:creationId xmlns:a16="http://schemas.microsoft.com/office/drawing/2014/main" id="{5D4D7A5A-08FF-BDFF-FE98-101DCE9E24BD}"/>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ΦΙΛΑΔΕΛΦΙΑ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0150093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46534-EF98-F00D-5800-B566FB057717}"/>
            </a:ext>
          </a:extLst>
        </p:cNvPr>
        <p:cNvGrpSpPr/>
        <p:nvPr/>
      </p:nvGrpSpPr>
      <p:grpSpPr>
        <a:xfrm>
          <a:off x="0" y="0"/>
          <a:ext cx="0" cy="0"/>
          <a:chOff x="0" y="0"/>
          <a:chExt cx="0" cy="0"/>
        </a:xfrm>
      </p:grpSpPr>
      <p:pic>
        <p:nvPicPr>
          <p:cNvPr id="5" name="Picture 4" descr="A rectangular frame with a meander design">
            <a:extLst>
              <a:ext uri="{FF2B5EF4-FFF2-40B4-BE49-F238E27FC236}">
                <a16:creationId xmlns:a16="http://schemas.microsoft.com/office/drawing/2014/main" id="{9DCCF22F-FFD1-88D3-70C0-1C364DDF7F3B}"/>
              </a:ext>
            </a:extLst>
          </p:cNvPr>
          <p:cNvPicPr>
            <a:picLocks noChangeAspect="1"/>
          </p:cNvPicPr>
          <p:nvPr/>
        </p:nvPicPr>
        <p:blipFill>
          <a:blip r:embed="rId2">
            <a:extLst>
              <a:ext uri="{28A0092B-C50C-407E-A947-70E740481C1C}">
                <a14:useLocalDpi xmlns:a14="http://schemas.microsoft.com/office/drawing/2010/main" val="0"/>
              </a:ext>
            </a:extLst>
          </a:blip>
          <a:srcRect l="1217"/>
          <a:stretch>
            <a:fillRect/>
          </a:stretch>
        </p:blipFill>
        <p:spPr>
          <a:xfrm>
            <a:off x="0" y="0"/>
            <a:ext cx="12191999" cy="6858000"/>
          </a:xfrm>
          <a:prstGeom prst="rect">
            <a:avLst/>
          </a:prstGeom>
        </p:spPr>
      </p:pic>
      <p:sp>
        <p:nvSpPr>
          <p:cNvPr id="7" name="Rectangle 6">
            <a:extLst>
              <a:ext uri="{FF2B5EF4-FFF2-40B4-BE49-F238E27FC236}">
                <a16:creationId xmlns:a16="http://schemas.microsoft.com/office/drawing/2014/main" id="{35F4F938-6056-6C87-966F-6D891FD5FDBC}"/>
              </a:ext>
            </a:extLst>
          </p:cNvPr>
          <p:cNvSpPr/>
          <p:nvPr/>
        </p:nvSpPr>
        <p:spPr>
          <a:xfrm>
            <a:off x="1050324" y="877330"/>
            <a:ext cx="10083114" cy="515276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a:p>
        </p:txBody>
      </p:sp>
      <p:sp>
        <p:nvSpPr>
          <p:cNvPr id="2" name="Title 1">
            <a:extLst>
              <a:ext uri="{FF2B5EF4-FFF2-40B4-BE49-F238E27FC236}">
                <a16:creationId xmlns:a16="http://schemas.microsoft.com/office/drawing/2014/main" id="{F54DA419-D2E5-5E7A-6828-52E31C6EF278}"/>
              </a:ext>
            </a:extLst>
          </p:cNvPr>
          <p:cNvSpPr>
            <a:spLocks noGrp="1"/>
          </p:cNvSpPr>
          <p:nvPr>
            <p:ph type="title"/>
          </p:nvPr>
        </p:nvSpPr>
        <p:spPr>
          <a:xfrm>
            <a:off x="838200" y="2766218"/>
            <a:ext cx="10515600" cy="1325563"/>
          </a:xfrm>
        </p:spPr>
        <p:txBody>
          <a:bodyPr>
            <a:noAutofit/>
          </a:bodyPr>
          <a:lstStyle/>
          <a:p>
            <a:pPr algn="ctr"/>
            <a:r>
              <a:rPr lang="en-US" sz="8800" dirty="0"/>
              <a:t>Loose Churches </a:t>
            </a:r>
            <a:br>
              <a:rPr lang="en-US" sz="8800" dirty="0"/>
            </a:br>
            <a:r>
              <a:rPr lang="en-US" sz="8800" dirty="0"/>
              <a:t>1900 AD – Now ΛΑΟΔΙΚΕΙΑ</a:t>
            </a:r>
          </a:p>
        </p:txBody>
      </p:sp>
    </p:spTree>
    <p:extLst>
      <p:ext uri="{BB962C8B-B14F-4D97-AF65-F5344CB8AC3E}">
        <p14:creationId xmlns:p14="http://schemas.microsoft.com/office/powerpoint/2010/main" val="40999042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6A9E5-7510-0C27-54B2-9AA1621232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9DE9138-6A6D-E894-51D4-9701AF7E265E}"/>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PH"/>
          </a:p>
        </p:txBody>
      </p:sp>
      <p:sp>
        <p:nvSpPr>
          <p:cNvPr id="3" name="Content Placeholder 2">
            <a:extLst>
              <a:ext uri="{FF2B5EF4-FFF2-40B4-BE49-F238E27FC236}">
                <a16:creationId xmlns:a16="http://schemas.microsoft.com/office/drawing/2014/main" id="{7C4E88D6-71EE-8082-6929-88C69CE2EBD5}"/>
              </a:ext>
            </a:extLst>
          </p:cNvPr>
          <p:cNvSpPr>
            <a:spLocks noGrp="1"/>
          </p:cNvSpPr>
          <p:nvPr>
            <p:ph idx="1"/>
          </p:nvPr>
        </p:nvSpPr>
        <p:spPr>
          <a:xfrm>
            <a:off x="781878" y="526772"/>
            <a:ext cx="10991022" cy="6069497"/>
          </a:xfrm>
        </p:spPr>
        <p:txBody>
          <a:bodyPr>
            <a:normAutofit lnSpcReduction="10000"/>
          </a:bodyPr>
          <a:lstStyle/>
          <a:p>
            <a:pPr marL="0" indent="0">
              <a:buNone/>
            </a:pPr>
            <a:r>
              <a:rPr lang="en-US" sz="3900" dirty="0">
                <a:solidFill>
                  <a:srgbClr val="FFC000"/>
                </a:solidFill>
              </a:rPr>
              <a:t>After having seen the works of a great generation a new people arose enjoying the freedom away from persecution with no need of protection by Royals.</a:t>
            </a:r>
            <a:br>
              <a:rPr lang="en-US" sz="3900" dirty="0">
                <a:solidFill>
                  <a:srgbClr val="FFC000"/>
                </a:solidFill>
              </a:rPr>
            </a:br>
            <a:endParaRPr lang="en-US" sz="3900" dirty="0">
              <a:solidFill>
                <a:srgbClr val="FFC000"/>
              </a:solidFill>
            </a:endParaRPr>
          </a:p>
          <a:p>
            <a:pPr marL="0" indent="0">
              <a:buNone/>
            </a:pPr>
            <a:r>
              <a:rPr lang="en-US" sz="3900" dirty="0">
                <a:solidFill>
                  <a:srgbClr val="FFC000"/>
                </a:solidFill>
              </a:rPr>
              <a:t>They put emphasis on the gifts of the spirit and Prophecy. Some did this as great role models whereas others produced confusion and chaos. Many become lawless and fixed on own ideas though others prepared patiently for the return of Jesus.</a:t>
            </a:r>
          </a:p>
          <a:p>
            <a:pPr marL="0" indent="0">
              <a:buNone/>
            </a:pPr>
            <a:br>
              <a:rPr lang="en-US" sz="3900" dirty="0">
                <a:solidFill>
                  <a:srgbClr val="FFC000"/>
                </a:solidFill>
              </a:rPr>
            </a:br>
            <a:r>
              <a:rPr lang="en-US" sz="3900" dirty="0">
                <a:solidFill>
                  <a:srgbClr val="FFC000"/>
                </a:solidFill>
              </a:rPr>
              <a:t>Let's see some of them here</a:t>
            </a:r>
            <a:endParaRPr lang="en-PH" sz="3900" dirty="0">
              <a:solidFill>
                <a:srgbClr val="FFC000"/>
              </a:solidFill>
            </a:endParaRPr>
          </a:p>
          <a:p>
            <a:pPr marL="0" indent="0">
              <a:buNone/>
            </a:pPr>
            <a:endParaRPr lang="en-PH" dirty="0"/>
          </a:p>
        </p:txBody>
      </p:sp>
      <p:sp>
        <p:nvSpPr>
          <p:cNvPr id="2" name="TextBox 1">
            <a:extLst>
              <a:ext uri="{FF2B5EF4-FFF2-40B4-BE49-F238E27FC236}">
                <a16:creationId xmlns:a16="http://schemas.microsoft.com/office/drawing/2014/main" id="{6163F32A-CAAD-2D19-1E4E-A1361A6F267C}"/>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ΛΑΟΔΙΚΕΙΑ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7746409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21908-23CA-FB68-4119-3923D7BA7C25}"/>
              </a:ext>
            </a:extLst>
          </p:cNvPr>
          <p:cNvSpPr>
            <a:spLocks noGrp="1"/>
          </p:cNvSpPr>
          <p:nvPr>
            <p:ph type="title"/>
          </p:nvPr>
        </p:nvSpPr>
        <p:spPr>
          <a:xfrm>
            <a:off x="838200" y="0"/>
            <a:ext cx="10515600" cy="1325563"/>
          </a:xfrm>
        </p:spPr>
        <p:txBody>
          <a:bodyPr/>
          <a:lstStyle/>
          <a:p>
            <a:r>
              <a:rPr lang="en-PH" b="1" dirty="0"/>
              <a:t>19th Century Churches and Movements</a:t>
            </a:r>
            <a:endParaRPr lang="en-PH" dirty="0"/>
          </a:p>
        </p:txBody>
      </p:sp>
      <p:sp>
        <p:nvSpPr>
          <p:cNvPr id="3" name="Content Placeholder 2">
            <a:extLst>
              <a:ext uri="{FF2B5EF4-FFF2-40B4-BE49-F238E27FC236}">
                <a16:creationId xmlns:a16="http://schemas.microsoft.com/office/drawing/2014/main" id="{2BBF1520-00F8-28C1-4247-A3C3CB60075F}"/>
              </a:ext>
            </a:extLst>
          </p:cNvPr>
          <p:cNvSpPr>
            <a:spLocks noGrp="1"/>
          </p:cNvSpPr>
          <p:nvPr>
            <p:ph idx="1"/>
          </p:nvPr>
        </p:nvSpPr>
        <p:spPr>
          <a:xfrm>
            <a:off x="209550" y="1219200"/>
            <a:ext cx="11772900" cy="5638800"/>
          </a:xfrm>
        </p:spPr>
        <p:txBody>
          <a:bodyPr>
            <a:normAutofit fontScale="92500" lnSpcReduction="10000"/>
          </a:bodyPr>
          <a:lstStyle/>
          <a:p>
            <a:r>
              <a:rPr lang="en-PH" b="1" dirty="0"/>
              <a:t>Latter Day Saint Movement (Mormons)</a:t>
            </a:r>
          </a:p>
          <a:p>
            <a:pPr marL="457200" lvl="1" indent="0">
              <a:buNone/>
            </a:pPr>
            <a:r>
              <a:rPr lang="en-PH" dirty="0"/>
              <a:t>Founded by Joseph Smith in 1830 in the United States. </a:t>
            </a:r>
            <a:r>
              <a:rPr lang="en-PH" b="1" dirty="0"/>
              <a:t>Sectarian Group with no evidence for their wretched claims in their book.</a:t>
            </a:r>
            <a:endParaRPr lang="en-PH" dirty="0"/>
          </a:p>
          <a:p>
            <a:r>
              <a:rPr lang="en-PH" b="1" dirty="0"/>
              <a:t>Christadelphians</a:t>
            </a:r>
          </a:p>
          <a:p>
            <a:pPr marL="457200" lvl="1" indent="0">
              <a:buNone/>
            </a:pPr>
            <a:r>
              <a:rPr lang="en-PH" dirty="0"/>
              <a:t>Founded in the 1840s by John Thomas in the United States and England.</a:t>
            </a:r>
            <a:r>
              <a:rPr lang="en-US" dirty="0"/>
              <a:t> believe in one God, </a:t>
            </a:r>
            <a:r>
              <a:rPr lang="en-US" b="1" dirty="0">
                <a:solidFill>
                  <a:srgbClr val="FF0000"/>
                </a:solidFill>
              </a:rPr>
              <a:t>reject the Trinity</a:t>
            </a:r>
            <a:r>
              <a:rPr lang="en-US" dirty="0"/>
              <a:t>, and view Jesus as </a:t>
            </a:r>
            <a:r>
              <a:rPr lang="en-US" b="1" dirty="0">
                <a:solidFill>
                  <a:srgbClr val="FF0000"/>
                </a:solidFill>
              </a:rPr>
              <a:t>God's Son but not divine</a:t>
            </a:r>
            <a:r>
              <a:rPr lang="en-US" dirty="0"/>
              <a:t>. They uphold the Bible as the sole authority, practice adult baptism, and await Christ’s return to establish God’s kingdom on Earth. They </a:t>
            </a:r>
            <a:r>
              <a:rPr lang="en-US" dirty="0">
                <a:solidFill>
                  <a:srgbClr val="FF0000"/>
                </a:solidFill>
              </a:rPr>
              <a:t>reject immortal soul </a:t>
            </a:r>
            <a:r>
              <a:rPr lang="en-US" dirty="0"/>
              <a:t>doctrine and emphasize personal responsibility and fellowship.</a:t>
            </a:r>
          </a:p>
          <a:p>
            <a:r>
              <a:rPr lang="en-PH" b="1" dirty="0"/>
              <a:t>Seventh-day Adventist Church</a:t>
            </a:r>
          </a:p>
          <a:p>
            <a:pPr marL="457200" lvl="1" indent="0">
              <a:buNone/>
            </a:pPr>
            <a:r>
              <a:rPr lang="en-PH" dirty="0"/>
              <a:t>Officially organized in 1863, emerging from the Millerite movement in the United States. </a:t>
            </a:r>
            <a:r>
              <a:rPr lang="en-PH" b="1" dirty="0">
                <a:solidFill>
                  <a:srgbClr val="FF0000"/>
                </a:solidFill>
              </a:rPr>
              <a:t>Questionable Prophecies of Ellen White</a:t>
            </a:r>
            <a:endParaRPr lang="en-PH" dirty="0"/>
          </a:p>
          <a:p>
            <a:r>
              <a:rPr lang="en-PH" b="1" dirty="0"/>
              <a:t>Jehovah’s Witnesses</a:t>
            </a:r>
          </a:p>
          <a:p>
            <a:pPr marL="457200" lvl="1" indent="0">
              <a:buNone/>
            </a:pPr>
            <a:r>
              <a:rPr lang="en-PH" dirty="0"/>
              <a:t>Originated in the 1870s as the Bible Student movement, officially adopting the name in 1931. </a:t>
            </a:r>
            <a:r>
              <a:rPr lang="en-PH" b="1" dirty="0"/>
              <a:t>Sectarian Group with own </a:t>
            </a:r>
            <a:r>
              <a:rPr lang="en-PH" b="1" dirty="0">
                <a:solidFill>
                  <a:srgbClr val="FF0000"/>
                </a:solidFill>
              </a:rPr>
              <a:t>bible changed </a:t>
            </a:r>
            <a:r>
              <a:rPr lang="en-PH" b="1" dirty="0"/>
              <a:t>to their </a:t>
            </a:r>
            <a:r>
              <a:rPr lang="en-PH" b="1" dirty="0">
                <a:solidFill>
                  <a:srgbClr val="FF0000"/>
                </a:solidFill>
              </a:rPr>
              <a:t>hilarious claims</a:t>
            </a:r>
            <a:r>
              <a:rPr lang="en-PH" b="1" dirty="0"/>
              <a:t>. Even after Israel is founded the group hold firm to their false teachings and prophecies. </a:t>
            </a:r>
            <a:r>
              <a:rPr lang="en-PH" b="1" dirty="0">
                <a:solidFill>
                  <a:srgbClr val="FF0000"/>
                </a:solidFill>
              </a:rPr>
              <a:t>Jesus is not GOD </a:t>
            </a:r>
            <a:r>
              <a:rPr lang="en-PH" b="1" dirty="0"/>
              <a:t>in their sight.</a:t>
            </a:r>
            <a:endParaRPr lang="en-PH" dirty="0"/>
          </a:p>
          <a:p>
            <a:pPr marL="0" indent="0">
              <a:buNone/>
            </a:pPr>
            <a:endParaRPr lang="en-PH" dirty="0"/>
          </a:p>
        </p:txBody>
      </p:sp>
      <p:sp>
        <p:nvSpPr>
          <p:cNvPr id="4" name="TextBox 3">
            <a:extLst>
              <a:ext uri="{FF2B5EF4-FFF2-40B4-BE49-F238E27FC236}">
                <a16:creationId xmlns:a16="http://schemas.microsoft.com/office/drawing/2014/main" id="{1823C13D-C974-E4FC-3436-E903EE85DEA8}"/>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ΛΑΟΔΙΚΕΙΑ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37120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53E4F-4D39-28A8-5DB4-B59E71609F34}"/>
              </a:ext>
            </a:extLst>
          </p:cNvPr>
          <p:cNvSpPr>
            <a:spLocks noGrp="1"/>
          </p:cNvSpPr>
          <p:nvPr>
            <p:ph type="title"/>
          </p:nvPr>
        </p:nvSpPr>
        <p:spPr>
          <a:xfrm>
            <a:off x="838200" y="0"/>
            <a:ext cx="10515600" cy="1325563"/>
          </a:xfrm>
        </p:spPr>
        <p:txBody>
          <a:bodyPr/>
          <a:lstStyle/>
          <a:p>
            <a:r>
              <a:rPr lang="en-US" dirty="0"/>
              <a:t>Christian Science (Church of Christ, Scientist)</a:t>
            </a:r>
            <a:endParaRPr lang="en-PH" dirty="0"/>
          </a:p>
        </p:txBody>
      </p:sp>
      <p:sp>
        <p:nvSpPr>
          <p:cNvPr id="3" name="Content Placeholder 2">
            <a:extLst>
              <a:ext uri="{FF2B5EF4-FFF2-40B4-BE49-F238E27FC236}">
                <a16:creationId xmlns:a16="http://schemas.microsoft.com/office/drawing/2014/main" id="{866D0EB9-5F54-0D42-EE14-5E379883B81B}"/>
              </a:ext>
            </a:extLst>
          </p:cNvPr>
          <p:cNvSpPr>
            <a:spLocks noGrp="1"/>
          </p:cNvSpPr>
          <p:nvPr>
            <p:ph idx="1"/>
          </p:nvPr>
        </p:nvSpPr>
        <p:spPr>
          <a:xfrm>
            <a:off x="450574" y="1594436"/>
            <a:ext cx="6599583" cy="5263563"/>
          </a:xfrm>
        </p:spPr>
        <p:txBody>
          <a:bodyPr>
            <a:normAutofit fontScale="92500" lnSpcReduction="20000"/>
          </a:bodyPr>
          <a:lstStyle/>
          <a:p>
            <a:pPr marL="0" lvl="0" indent="0">
              <a:buNone/>
            </a:pPr>
            <a:r>
              <a:rPr lang="en-PH" sz="4000" dirty="0"/>
              <a:t>Founded by Mary Baker Eddy in 1879 in Boston, USA, teaches that spiritual understanding and prayer can heal illness. The movement rejects nowadays medicine, emphasizing the power of mind over matter. Its followers study Eddy’s book, “Science and Health with Key to the Scriptures,” and gather in Christian Science churches worldwide.</a:t>
            </a:r>
          </a:p>
        </p:txBody>
      </p:sp>
      <p:pic>
        <p:nvPicPr>
          <p:cNvPr id="5" name="Picture 4" descr="A person in a black and white photo&#10;&#10;AI-generated content may be incorrect.">
            <a:extLst>
              <a:ext uri="{FF2B5EF4-FFF2-40B4-BE49-F238E27FC236}">
                <a16:creationId xmlns:a16="http://schemas.microsoft.com/office/drawing/2014/main" id="{08665A35-708C-0CCF-CB49-A470AFE06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57" y="1594436"/>
            <a:ext cx="5141843" cy="5263563"/>
          </a:xfrm>
          <a:prstGeom prst="rect">
            <a:avLst/>
          </a:prstGeom>
        </p:spPr>
      </p:pic>
      <p:sp>
        <p:nvSpPr>
          <p:cNvPr id="6" name="TextBox 5">
            <a:extLst>
              <a:ext uri="{FF2B5EF4-FFF2-40B4-BE49-F238E27FC236}">
                <a16:creationId xmlns:a16="http://schemas.microsoft.com/office/drawing/2014/main" id="{70BBD17C-DE35-4C35-10CA-FBB39AD24D9D}"/>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ΛΑΟΔΙΚΕΙΑ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916070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2863A1-0EBD-FDFB-DF9C-6099A36CAC7F}"/>
              </a:ext>
            </a:extLst>
          </p:cNvPr>
          <p:cNvSpPr>
            <a:spLocks noGrp="1"/>
          </p:cNvSpPr>
          <p:nvPr>
            <p:ph idx="1"/>
          </p:nvPr>
        </p:nvSpPr>
        <p:spPr>
          <a:xfrm>
            <a:off x="419100" y="545927"/>
            <a:ext cx="11353800" cy="5766146"/>
          </a:xfrm>
        </p:spPr>
        <p:txBody>
          <a:bodyPr>
            <a:normAutofit fontScale="92500" lnSpcReduction="10000"/>
          </a:bodyPr>
          <a:lstStyle/>
          <a:p>
            <a:r>
              <a:rPr lang="en-PH" b="1" dirty="0"/>
              <a:t>Pentecostals</a:t>
            </a:r>
          </a:p>
          <a:p>
            <a:pPr lvl="0"/>
            <a:r>
              <a:rPr lang="en-PH" dirty="0"/>
              <a:t>Emerged in the early 20th century, notably with the Azusa Street Revival in Los Angeles in 1906. Various groups formed after (1914) and Oneness Pentecostalism (1913). is a nontrinitarian Christian movement emphasizing the absolute oneness of God and the full deity of Jesus Christ. It teaches baptism in Jesus’ name, the necessity of receiving the Holy Spirit with speaking in tongues, and promotes holiness in lifestyle.</a:t>
            </a:r>
          </a:p>
          <a:p>
            <a:r>
              <a:rPr lang="en-PH" b="1" dirty="0"/>
              <a:t>Church of God in Christ</a:t>
            </a:r>
          </a:p>
          <a:p>
            <a:pPr lvl="0"/>
            <a:r>
              <a:rPr lang="en-PH" dirty="0"/>
              <a:t>Founded in 1897, became a major African American Pentecostal denomination.</a:t>
            </a:r>
          </a:p>
          <a:p>
            <a:r>
              <a:rPr lang="en-PH" b="1" dirty="0"/>
              <a:t>Assemblies of God</a:t>
            </a:r>
          </a:p>
          <a:p>
            <a:pPr lvl="0"/>
            <a:r>
              <a:rPr lang="en-PH" dirty="0"/>
              <a:t>founded in April 1914 in Hot Springs, Arkansas, USA. It began as a fellowship of Pentecostal ministers and churches who gathered to organize and unify their efforts in missions, evangelism, and doctrinal clarity. Nowadays 70 million Member but </a:t>
            </a:r>
            <a:r>
              <a:rPr lang="en-US" dirty="0"/>
              <a:t>is </a:t>
            </a:r>
            <a:r>
              <a:rPr lang="en-PH" dirty="0"/>
              <a:t>declining.</a:t>
            </a:r>
          </a:p>
          <a:p>
            <a:pPr marL="0" indent="0">
              <a:buNone/>
            </a:pPr>
            <a:endParaRPr lang="en-PH" dirty="0"/>
          </a:p>
        </p:txBody>
      </p:sp>
      <p:sp>
        <p:nvSpPr>
          <p:cNvPr id="4" name="TextBox 3">
            <a:extLst>
              <a:ext uri="{FF2B5EF4-FFF2-40B4-BE49-F238E27FC236}">
                <a16:creationId xmlns:a16="http://schemas.microsoft.com/office/drawing/2014/main" id="{C3834D21-1B04-54EF-5FBD-F52627CFA145}"/>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ΛΑΟΔΙΚΕΙΑ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91274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60391-C4F0-B3D0-2169-BBA1C13CBECA}"/>
              </a:ext>
            </a:extLst>
          </p:cNvPr>
          <p:cNvSpPr>
            <a:spLocks noGrp="1"/>
          </p:cNvSpPr>
          <p:nvPr>
            <p:ph idx="1"/>
          </p:nvPr>
        </p:nvSpPr>
        <p:spPr>
          <a:xfrm>
            <a:off x="443947" y="751336"/>
            <a:ext cx="11304106" cy="5355328"/>
          </a:xfrm>
        </p:spPr>
        <p:txBody>
          <a:bodyPr>
            <a:normAutofit/>
          </a:bodyPr>
          <a:lstStyle/>
          <a:p>
            <a:pPr marL="0" indent="0">
              <a:buNone/>
            </a:pPr>
            <a:r>
              <a:rPr lang="en-PH" sz="4000" b="1" dirty="0"/>
              <a:t>African Orthodox Church</a:t>
            </a:r>
          </a:p>
          <a:p>
            <a:pPr marL="0" indent="0">
              <a:buNone/>
            </a:pPr>
            <a:r>
              <a:rPr lang="en-PH" sz="4000" dirty="0"/>
              <a:t>	Established in 1921 in the United States.</a:t>
            </a:r>
          </a:p>
          <a:p>
            <a:pPr marL="0" indent="0">
              <a:buNone/>
            </a:pPr>
            <a:r>
              <a:rPr lang="en-PH" sz="4000" b="1" dirty="0"/>
              <a:t>Mount Sinai Holy Church of America</a:t>
            </a:r>
          </a:p>
          <a:p>
            <a:pPr marL="0" indent="0">
              <a:buNone/>
            </a:pPr>
            <a:r>
              <a:rPr lang="en-PH" sz="4000" dirty="0"/>
              <a:t>	Founded in 1924.</a:t>
            </a:r>
          </a:p>
          <a:p>
            <a:pPr marL="0" indent="0">
              <a:buNone/>
            </a:pPr>
            <a:r>
              <a:rPr lang="en-PH" sz="4000" b="1" dirty="0"/>
              <a:t>Church of Universal Triumph, Dominion of God</a:t>
            </a:r>
          </a:p>
          <a:p>
            <a:pPr marL="0" indent="0">
              <a:buNone/>
            </a:pPr>
            <a:r>
              <a:rPr lang="en-PH" sz="4000" dirty="0"/>
              <a:t>	Founded in 1944.</a:t>
            </a:r>
          </a:p>
        </p:txBody>
      </p:sp>
      <p:sp>
        <p:nvSpPr>
          <p:cNvPr id="4" name="TextBox 3">
            <a:extLst>
              <a:ext uri="{FF2B5EF4-FFF2-40B4-BE49-F238E27FC236}">
                <a16:creationId xmlns:a16="http://schemas.microsoft.com/office/drawing/2014/main" id="{FE9DE94E-7D96-2413-05D9-6FF0C42A8B6F}"/>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ΛΑΟΔΙΚΕΙΑ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0155390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8386-A8C9-71A8-13DF-2DCEAAC92299}"/>
              </a:ext>
            </a:extLst>
          </p:cNvPr>
          <p:cNvSpPr>
            <a:spLocks noGrp="1"/>
          </p:cNvSpPr>
          <p:nvPr>
            <p:ph type="title"/>
          </p:nvPr>
        </p:nvSpPr>
        <p:spPr/>
        <p:txBody>
          <a:bodyPr/>
          <a:lstStyle/>
          <a:p>
            <a:r>
              <a:rPr lang="en-PH" dirty="0"/>
              <a:t>Ecumenical Movement</a:t>
            </a:r>
          </a:p>
        </p:txBody>
      </p:sp>
      <p:sp>
        <p:nvSpPr>
          <p:cNvPr id="3" name="Content Placeholder 2">
            <a:extLst>
              <a:ext uri="{FF2B5EF4-FFF2-40B4-BE49-F238E27FC236}">
                <a16:creationId xmlns:a16="http://schemas.microsoft.com/office/drawing/2014/main" id="{65733B59-E23C-2E89-7CFF-D9F88B3E14F4}"/>
              </a:ext>
            </a:extLst>
          </p:cNvPr>
          <p:cNvSpPr>
            <a:spLocks noGrp="1"/>
          </p:cNvSpPr>
          <p:nvPr>
            <p:ph idx="1"/>
          </p:nvPr>
        </p:nvSpPr>
        <p:spPr>
          <a:xfrm>
            <a:off x="838200" y="2120347"/>
            <a:ext cx="10515600" cy="4056615"/>
          </a:xfrm>
        </p:spPr>
        <p:txBody>
          <a:bodyPr>
            <a:normAutofit/>
          </a:bodyPr>
          <a:lstStyle/>
          <a:p>
            <a:pPr marL="0" indent="0">
              <a:buNone/>
            </a:pPr>
            <a:r>
              <a:rPr lang="en-PH" sz="4800" b="1" dirty="0"/>
              <a:t>World Council of Churches (WCC)</a:t>
            </a:r>
          </a:p>
          <a:p>
            <a:pPr marL="457200" lvl="1" indent="0">
              <a:buNone/>
            </a:pPr>
            <a:r>
              <a:rPr lang="en-PH" sz="4400" dirty="0"/>
              <a:t>Founded in 1948 in Amsterdam, marking a major step in Christian ecumenism and unity.</a:t>
            </a:r>
          </a:p>
        </p:txBody>
      </p:sp>
      <p:sp>
        <p:nvSpPr>
          <p:cNvPr id="4" name="TextBox 3">
            <a:extLst>
              <a:ext uri="{FF2B5EF4-FFF2-40B4-BE49-F238E27FC236}">
                <a16:creationId xmlns:a16="http://schemas.microsoft.com/office/drawing/2014/main" id="{D7EB9A9E-BFE6-EF8E-07A9-ECC640F2CCD7}"/>
              </a:ext>
            </a:extLst>
          </p:cNvPr>
          <p:cNvSpPr txBox="1"/>
          <p:nvPr/>
        </p:nvSpPr>
        <p:spPr>
          <a:xfrm rot="5400000">
            <a:off x="-1019581" y="1019579"/>
            <a:ext cx="2623933" cy="584775"/>
          </a:xfrm>
          <a:prstGeom prst="rect">
            <a:avLst/>
          </a:prstGeom>
          <a:noFill/>
        </p:spPr>
        <p:txBody>
          <a:bodyPr wrap="square">
            <a:spAutoFit/>
          </a:bodyPr>
          <a:lstStyle/>
          <a:p>
            <a:r>
              <a:rPr lang="el-GR" sz="3200" b="1" dirty="0">
                <a:ln w="6600">
                  <a:solidFill>
                    <a:schemeClr val="accent2"/>
                  </a:solidFill>
                  <a:prstDash val="solid"/>
                </a:ln>
                <a:solidFill>
                  <a:srgbClr val="FFFFFF"/>
                </a:solidFill>
                <a:effectLst>
                  <a:outerShdw dist="38100" dir="2700000" algn="tl" rotWithShape="0">
                    <a:schemeClr val="accent2"/>
                  </a:outerShdw>
                </a:effectLst>
              </a:rPr>
              <a:t>ΛΑΟΔΙΚΕΙΑ</a:t>
            </a:r>
            <a:endParaRPr lang="en-PH" sz="32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2742441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B890FB-2FBF-4886-8ACF-A837A428699D}"/>
              </a:ext>
            </a:extLst>
          </p:cNvPr>
          <p:cNvSpPr>
            <a:spLocks noGrp="1"/>
          </p:cNvSpPr>
          <p:nvPr>
            <p:ph sz="quarter" idx="13"/>
          </p:nvPr>
        </p:nvSpPr>
        <p:spPr>
          <a:xfrm>
            <a:off x="299431" y="1465008"/>
            <a:ext cx="11593138" cy="5317379"/>
          </a:xfrm>
        </p:spPr>
        <p:txBody>
          <a:bodyPr>
            <a:normAutofit/>
          </a:bodyPr>
          <a:lstStyle/>
          <a:p>
            <a:r>
              <a:rPr lang="en-US" sz="3193" dirty="0">
                <a:solidFill>
                  <a:srgbClr val="FFC000"/>
                </a:solidFill>
                <a:latin typeface="Chalkduster" panose="03050602040202020205" pitchFamily="66" charset="77"/>
                <a:ea typeface="+mj-ea"/>
              </a:rPr>
              <a:t>as</a:t>
            </a:r>
            <a:r>
              <a:rPr lang="en-US" sz="2395" dirty="0">
                <a:latin typeface="Chalkduster" panose="03050602040202020205" pitchFamily="66" charset="77"/>
                <a:ea typeface="+mj-ea"/>
                <a:cs typeface="Tunga" pitchFamily="2"/>
              </a:rPr>
              <a:t> </a:t>
            </a:r>
            <a:r>
              <a:rPr lang="en-US" sz="2395" dirty="0">
                <a:latin typeface="Chalkduster" panose="03050602040202020205" pitchFamily="66" charset="77"/>
                <a:ea typeface="+mj-ea"/>
              </a:rPr>
              <a:t>it was in the days of </a:t>
            </a:r>
            <a:r>
              <a:rPr lang="en-US" sz="2395" dirty="0">
                <a:latin typeface="Chalkduster" panose="03050602040202020205" pitchFamily="66" charset="77"/>
                <a:ea typeface="+mj-ea"/>
                <a:cs typeface="Tunga" pitchFamily="2"/>
              </a:rPr>
              <a:t>Noah</a:t>
            </a:r>
          </a:p>
          <a:p>
            <a:r>
              <a:rPr lang="en-US" sz="2395" baseline="30000" dirty="0"/>
              <a:t>26</a:t>
            </a:r>
            <a:r>
              <a:rPr lang="en-US" sz="2395" dirty="0"/>
              <a:t> And as it was in the days of Noe, so shall it be also in the days of the Son of man. </a:t>
            </a:r>
            <a:r>
              <a:rPr lang="en-US" sz="2395" baseline="30000" dirty="0"/>
              <a:t>27</a:t>
            </a:r>
            <a:r>
              <a:rPr lang="en-US" sz="2395" dirty="0"/>
              <a:t> They did eat, they drank, they married wives, they were given in marriage, until the day that Noe entered into the ark, and the flood came, and destroyed them all. </a:t>
            </a:r>
          </a:p>
          <a:p>
            <a:endParaRPr lang="en-US" sz="2395" baseline="30000" dirty="0"/>
          </a:p>
          <a:p>
            <a:r>
              <a:rPr lang="en-US" sz="3193" dirty="0">
                <a:solidFill>
                  <a:schemeClr val="accent2"/>
                </a:solidFill>
                <a:latin typeface="Chalkduster" panose="03050602040202020205" pitchFamily="66" charset="77"/>
                <a:ea typeface="+mj-ea"/>
              </a:rPr>
              <a:t>as</a:t>
            </a:r>
            <a:r>
              <a:rPr lang="en-US" sz="2395" dirty="0">
                <a:latin typeface="Chalkduster" panose="03050602040202020205" pitchFamily="66" charset="77"/>
                <a:ea typeface="+mj-ea"/>
              </a:rPr>
              <a:t> it was in the days of Lot</a:t>
            </a:r>
          </a:p>
          <a:p>
            <a:r>
              <a:rPr lang="en-US" sz="2395" baseline="30000" dirty="0"/>
              <a:t>28</a:t>
            </a:r>
            <a:r>
              <a:rPr lang="en-US" sz="2395" dirty="0"/>
              <a:t> Likewise also as it was in the days of Lot; they did eat, they drank, they bought, they sold, they planted, they </a:t>
            </a:r>
            <a:r>
              <a:rPr lang="en-US" sz="2395" dirty="0" err="1"/>
              <a:t>builded</a:t>
            </a:r>
            <a:r>
              <a:rPr lang="en-US" sz="2395" dirty="0"/>
              <a:t>; </a:t>
            </a:r>
            <a:r>
              <a:rPr lang="en-US" sz="2395" baseline="30000" dirty="0"/>
              <a:t>29</a:t>
            </a:r>
            <a:r>
              <a:rPr lang="en-US" sz="2395" dirty="0"/>
              <a:t> But the same day that Lot went out of Sodom it rained fire and brimstone from heaven, and destroyed them all. </a:t>
            </a:r>
            <a:r>
              <a:rPr lang="en-US" sz="2395" baseline="30000" dirty="0"/>
              <a:t>30</a:t>
            </a:r>
            <a:r>
              <a:rPr lang="en-US" sz="2395" dirty="0"/>
              <a:t> Even thus shall it be in the day when the Son of man is revealed. </a:t>
            </a:r>
            <a:r>
              <a:rPr lang="en-US" sz="2395" baseline="30000" dirty="0"/>
              <a:t>31</a:t>
            </a:r>
            <a:r>
              <a:rPr lang="en-US" sz="2395" dirty="0"/>
              <a:t> </a:t>
            </a:r>
            <a:r>
              <a:rPr lang="en-US" sz="2395" dirty="0">
                <a:solidFill>
                  <a:srgbClr val="FFC000"/>
                </a:solidFill>
                <a:latin typeface="Chalkduster" panose="03050602040202020205" pitchFamily="66" charset="77"/>
                <a:ea typeface="+mj-ea"/>
              </a:rPr>
              <a:t>Luke 17:26-31</a:t>
            </a:r>
          </a:p>
        </p:txBody>
      </p:sp>
      <p:sp>
        <p:nvSpPr>
          <p:cNvPr id="3" name="Title 2">
            <a:extLst>
              <a:ext uri="{FF2B5EF4-FFF2-40B4-BE49-F238E27FC236}">
                <a16:creationId xmlns:a16="http://schemas.microsoft.com/office/drawing/2014/main" id="{40B40953-8B20-40DB-9D94-2BE26FDAA460}"/>
              </a:ext>
            </a:extLst>
          </p:cNvPr>
          <p:cNvSpPr>
            <a:spLocks noGrp="1"/>
          </p:cNvSpPr>
          <p:nvPr>
            <p:ph type="title"/>
          </p:nvPr>
        </p:nvSpPr>
        <p:spPr/>
        <p:txBody>
          <a:bodyPr/>
          <a:lstStyle/>
          <a:p>
            <a:r>
              <a:rPr lang="en-US" dirty="0">
                <a:solidFill>
                  <a:srgbClr val="FFC000"/>
                </a:solidFill>
              </a:rPr>
              <a:t>End of Church History</a:t>
            </a:r>
          </a:p>
        </p:txBody>
      </p:sp>
      <p:sp>
        <p:nvSpPr>
          <p:cNvPr id="4" name="Diagonal Stripe 3">
            <a:extLst>
              <a:ext uri="{FF2B5EF4-FFF2-40B4-BE49-F238E27FC236}">
                <a16:creationId xmlns:a16="http://schemas.microsoft.com/office/drawing/2014/main" id="{408B66EF-E10F-43A3-A0EE-C2E946874D67}"/>
              </a:ext>
            </a:extLst>
          </p:cNvPr>
          <p:cNvSpPr/>
          <p:nvPr/>
        </p:nvSpPr>
        <p:spPr>
          <a:xfrm>
            <a:off x="0" y="3433"/>
            <a:ext cx="2024030" cy="1796780"/>
          </a:xfrm>
          <a:prstGeom prst="diagStrip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98" b="1" dirty="0">
                <a:ln>
                  <a:solidFill>
                    <a:schemeClr val="tx1">
                      <a:lumMod val="50000"/>
                    </a:schemeClr>
                  </a:solidFill>
                </a:ln>
                <a:solidFill>
                  <a:srgbClr val="FFFF00"/>
                </a:solidFill>
                <a:latin typeface="Arial Black" panose="020B0A04020102020204" pitchFamily="34" charset="0"/>
              </a:rPr>
              <a:t>types</a:t>
            </a:r>
          </a:p>
        </p:txBody>
      </p:sp>
    </p:spTree>
    <p:extLst>
      <p:ext uri="{BB962C8B-B14F-4D97-AF65-F5344CB8AC3E}">
        <p14:creationId xmlns:p14="http://schemas.microsoft.com/office/powerpoint/2010/main" val="3763102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798</TotalTime>
  <Words>7802</Words>
  <Application>Microsoft Office PowerPoint</Application>
  <PresentationFormat>Widescreen</PresentationFormat>
  <Paragraphs>471</Paragraphs>
  <Slides>106</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106</vt:i4>
      </vt:variant>
    </vt:vector>
  </HeadingPairs>
  <TitlesOfParts>
    <vt:vector size="115" baseType="lpstr">
      <vt:lpstr>Chalkduster</vt:lpstr>
      <vt:lpstr>Arial Black</vt:lpstr>
      <vt:lpstr>Neue Haas Grotesk Text Pro</vt:lpstr>
      <vt:lpstr>Arial</vt:lpstr>
      <vt:lpstr>Aptos Display</vt:lpstr>
      <vt:lpstr>Bahnschrift Light</vt:lpstr>
      <vt:lpstr>Calibri</vt:lpstr>
      <vt:lpstr>Aptos</vt:lpstr>
      <vt:lpstr>office theme</vt:lpstr>
      <vt:lpstr>Church History</vt:lpstr>
      <vt:lpstr>PowerPoint Presentation</vt:lpstr>
      <vt:lpstr>Before church History  “THE WAY”  was prepared by the friend of the groom</vt:lpstr>
      <vt:lpstr>PowerPoint Presentation</vt:lpstr>
      <vt:lpstr>PowerPoint Presentation</vt:lpstr>
      <vt:lpstr>PowerPoint Presentation</vt:lpstr>
      <vt:lpstr>PowerPoint Presentation</vt:lpstr>
      <vt:lpstr>History is never smooth</vt:lpstr>
      <vt:lpstr>Excurse Simon Magus the Sorcerer</vt:lpstr>
      <vt:lpstr>Excurse Elymas the Sorcerer</vt:lpstr>
      <vt:lpstr>PowerPoint Presentation</vt:lpstr>
      <vt:lpstr>Alexander the Coppersmith</vt:lpstr>
      <vt:lpstr>Excurse Nicolaitans Νικολαΐτης </vt:lpstr>
      <vt:lpstr>Excurse Judaizers</vt:lpstr>
      <vt:lpstr>Excurse Docetists</vt:lpstr>
      <vt:lpstr>Apostolic Fathers  32 - 64 AD ΕΦΕΣΟΣ</vt:lpstr>
      <vt:lpstr>PowerPoint Presentation</vt:lpstr>
      <vt:lpstr>PowerPoint Presentation</vt:lpstr>
      <vt:lpstr>Letter to the Corinthians:</vt:lpstr>
      <vt:lpstr>Patron Saint: Due to his manner of death, Clement of Rome is the patron saint of mariners.</vt:lpstr>
      <vt:lpstr>Ignatius of Antioch</vt:lpstr>
      <vt:lpstr>PowerPoint Presentation</vt:lpstr>
      <vt:lpstr>PowerPoint Presentation</vt:lpstr>
      <vt:lpstr>Papias of Hierapolis 60–130 AD</vt:lpstr>
      <vt:lpstr>PowerPoint Presentation</vt:lpstr>
      <vt:lpstr>Cerinthus 50-100 AD</vt:lpstr>
      <vt:lpstr>PowerPoint Presentation</vt:lpstr>
      <vt:lpstr>PowerPoint Presentation</vt:lpstr>
      <vt:lpstr>Early church Fathers 64 – 313 AD ΖΜΥΡΝΑ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Church Fathers 313 -538 AD ΠΕΡΓΑΜΟΣ</vt:lpstr>
      <vt:lpstr>PowerPoint Presentation</vt:lpstr>
      <vt:lpstr>Excurse Arianism</vt:lpstr>
      <vt:lpstr>Excurse Montanism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Cyril of Alexandria  Born: Around 375–378 AD, Egypt Died: June 27, 444 AD, Alexandria, Egypt Role: Patriarch (Bishop) of Alexandria from 412 to 444 Major Achievements:  Led the Church of Alexandria into intense theological and political struggles(c. 375–444) Presided over the Council of Ephesus in 431, which condemned Nestorianism who preferred the title “Mother of Christ,” emphasizing that Mary gave birth to Jesus as a man, and affirmed the unity of Christ’s divine and human natures. Legacy:  Cyril’s battling teachings shaped Catholic doctrine, especially concerning Christology and the worship of Mary. His tenure was marked by controversy, including conflicts with Jews, pagans, and rival Christian groups in Alexandria. Venerated as a saint in Catholic, Orthodox, Anglican, and Lutheran traditions; feast day is June 27 (Western churches) and June 9 (Eastern churches).</vt:lpstr>
      <vt:lpstr>PowerPoint Presentation</vt:lpstr>
      <vt:lpstr>Roman catholic church  538 – 1798 AD ΘΥΑΤΕΙΡΑ</vt:lpstr>
      <vt:lpstr>PowerPoint Presentation</vt:lpstr>
      <vt:lpstr>Pope Gregory I  (Gregory the Great, 540–604)</vt:lpstr>
      <vt:lpstr>Saint Isidore of Seville (c. 560–636)</vt:lpstr>
      <vt:lpstr>Saint Bede the Venerable (c. 672–735)</vt:lpstr>
      <vt:lpstr>Saint Anselm of Canterbury (1033–1109)</vt:lpstr>
      <vt:lpstr>Saint Bernard of Clairvaux (1090–1153)</vt:lpstr>
      <vt:lpstr>Saint Thomas Aquinas (1225–1274)</vt:lpstr>
      <vt:lpstr>Saint Francis of Assisi (1181/2–1226)</vt:lpstr>
      <vt:lpstr>Saint Catherine of Siena (1347–1380)</vt:lpstr>
      <vt:lpstr>Saint Teresa of Ávila (1515–1582)</vt:lpstr>
      <vt:lpstr>Saint Ignatius of Loyola (1491–1556)</vt:lpstr>
      <vt:lpstr>Saint Alphonsus Liguori (1696–1787)</vt:lpstr>
      <vt:lpstr>Notable Popes</vt:lpstr>
      <vt:lpstr>The reformers  1300 – 1800 AD ΣΑΡΔΙΣ</vt:lpstr>
      <vt:lpstr>PowerPoint Presentation</vt:lpstr>
      <vt:lpstr>Proto-Protestant</vt:lpstr>
      <vt:lpstr>Early Reformers (Pre-Reformation)</vt:lpstr>
      <vt:lpstr>Protestant Reformation (16th Century)</vt:lpstr>
      <vt:lpstr>THE 16th Century (1500s)</vt:lpstr>
      <vt:lpstr>THE 16th Century (1500s)</vt:lpstr>
      <vt:lpstr>THE 16th Century (1500s)</vt:lpstr>
      <vt:lpstr>🔥 The Huguenots and the St. Bartholomew's Day Massacre</vt:lpstr>
      <vt:lpstr>Timeline Summary</vt:lpstr>
      <vt:lpstr>Free Churches  1600 – 1900 AD ΦΙΛΑΔΕΛΦΙΑ</vt:lpstr>
      <vt:lpstr>PowerPoint Presentation</vt:lpstr>
      <vt:lpstr>17th Century (1600s)</vt:lpstr>
      <vt:lpstr>17th Century (1600s)</vt:lpstr>
      <vt:lpstr>17th Century (1600s)</vt:lpstr>
      <vt:lpstr>17th Century (1600s)</vt:lpstr>
      <vt:lpstr>18th Century (1700s)</vt:lpstr>
      <vt:lpstr>PowerPoint Presentation</vt:lpstr>
      <vt:lpstr>17th Century (1600s)</vt:lpstr>
      <vt:lpstr>⚔️ Frederick William I The Soldier King of Prussia</vt:lpstr>
      <vt:lpstr>⚔️ Portrait Of Frederick II, Landgrave Of Hesse Kassel</vt:lpstr>
      <vt:lpstr>Nikolaus Ludwig Graf von Zinzendorf (1700–1760) </vt:lpstr>
      <vt:lpstr>PowerPoint Presentation</vt:lpstr>
      <vt:lpstr>PowerPoint Presentation</vt:lpstr>
      <vt:lpstr>Rudolf Brockhaus 1856-1932)</vt:lpstr>
      <vt:lpstr>PowerPoint Presentation</vt:lpstr>
      <vt:lpstr>George Müller –  Known for his work with orphanages and his faith-based ministry. </vt:lpstr>
      <vt:lpstr>PowerPoint Presentation</vt:lpstr>
      <vt:lpstr>PowerPoint Presentation</vt:lpstr>
      <vt:lpstr>Other Notable Members</vt:lpstr>
      <vt:lpstr>Other Notable Members</vt:lpstr>
      <vt:lpstr>Jim Elliot</vt:lpstr>
      <vt:lpstr>Samuel Prideaux Tregelles 1813-1875</vt:lpstr>
      <vt:lpstr>William Edwy Vine  1873-1949</vt:lpstr>
      <vt:lpstr>Episcopal Church </vt:lpstr>
      <vt:lpstr>Loose Churches  1900 AD – Now ΛΑΟΔΙΚΕΙΑ</vt:lpstr>
      <vt:lpstr>PowerPoint Presentation</vt:lpstr>
      <vt:lpstr>19th Century Churches and Movements</vt:lpstr>
      <vt:lpstr>Christian Science (Church of Christ, Scientist)</vt:lpstr>
      <vt:lpstr>PowerPoint Presentation</vt:lpstr>
      <vt:lpstr>PowerPoint Presentation</vt:lpstr>
      <vt:lpstr>Ecumenical Movement</vt:lpstr>
      <vt:lpstr>End of Church History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Prof.Dr.Hesse</dc:creator>
  <cp:lastModifiedBy>Harald Hesse</cp:lastModifiedBy>
  <cp:revision>33</cp:revision>
  <dcterms:created xsi:type="dcterms:W3CDTF">2025-10-16T07:59:55Z</dcterms:created>
  <dcterms:modified xsi:type="dcterms:W3CDTF">2025-10-19T07:31:40Z</dcterms:modified>
</cp:coreProperties>
</file>